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55"/>
  </p:notesMasterIdLst>
  <p:handoutMasterIdLst>
    <p:handoutMasterId r:id="rId56"/>
  </p:handoutMasterIdLst>
  <p:sldIdLst>
    <p:sldId id="372" r:id="rId5"/>
    <p:sldId id="257" r:id="rId6"/>
    <p:sldId id="373" r:id="rId7"/>
    <p:sldId id="354" r:id="rId8"/>
    <p:sldId id="355" r:id="rId9"/>
    <p:sldId id="374" r:id="rId10"/>
    <p:sldId id="347" r:id="rId11"/>
    <p:sldId id="348" r:id="rId12"/>
    <p:sldId id="353" r:id="rId13"/>
    <p:sldId id="375" r:id="rId14"/>
    <p:sldId id="349" r:id="rId15"/>
    <p:sldId id="352" r:id="rId16"/>
    <p:sldId id="405" r:id="rId17"/>
    <p:sldId id="356" r:id="rId18"/>
    <p:sldId id="391" r:id="rId19"/>
    <p:sldId id="406" r:id="rId20"/>
    <p:sldId id="389" r:id="rId21"/>
    <p:sldId id="380" r:id="rId22"/>
    <p:sldId id="407" r:id="rId23"/>
    <p:sldId id="392" r:id="rId24"/>
    <p:sldId id="357" r:id="rId25"/>
    <p:sldId id="358" r:id="rId26"/>
    <p:sldId id="359" r:id="rId27"/>
    <p:sldId id="399" r:id="rId28"/>
    <p:sldId id="400" r:id="rId29"/>
    <p:sldId id="408" r:id="rId30"/>
    <p:sldId id="390" r:id="rId31"/>
    <p:sldId id="409" r:id="rId32"/>
    <p:sldId id="410" r:id="rId33"/>
    <p:sldId id="411" r:id="rId34"/>
    <p:sldId id="412" r:id="rId35"/>
    <p:sldId id="413" r:id="rId36"/>
    <p:sldId id="414" r:id="rId37"/>
    <p:sldId id="368" r:id="rId38"/>
    <p:sldId id="415" r:id="rId39"/>
    <p:sldId id="416" r:id="rId40"/>
    <p:sldId id="417" r:id="rId41"/>
    <p:sldId id="393" r:id="rId42"/>
    <p:sldId id="387" r:id="rId43"/>
    <p:sldId id="395" r:id="rId44"/>
    <p:sldId id="396" r:id="rId45"/>
    <p:sldId id="382" r:id="rId46"/>
    <p:sldId id="397" r:id="rId47"/>
    <p:sldId id="385" r:id="rId48"/>
    <p:sldId id="398" r:id="rId49"/>
    <p:sldId id="386" r:id="rId50"/>
    <p:sldId id="404" r:id="rId51"/>
    <p:sldId id="381" r:id="rId52"/>
    <p:sldId id="403" r:id="rId53"/>
    <p:sldId id="418" r:id="rId54"/>
  </p:sldIdLst>
  <p:sldSz cx="12192000" cy="6858000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DFDS" panose="00000500000000000000" pitchFamily="2" charset="0"/>
      <p:regular r:id="rId61"/>
      <p:bold r:id="rId62"/>
      <p:italic r:id="rId63"/>
    </p:embeddedFont>
    <p:embeddedFont>
      <p:font typeface="DFDS Bold" panose="00000800000000000000" pitchFamily="2" charset="0"/>
      <p:bold r:id="rId64"/>
    </p:embeddedFont>
    <p:embeddedFont>
      <p:font typeface="DFDS Light" panose="00000400000000000000" pitchFamily="2" charset="0"/>
      <p:regular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2865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7" pos="4679" userDrawn="1">
          <p15:clr>
            <a:srgbClr val="A4A3A4"/>
          </p15:clr>
        </p15:guide>
        <p15:guide id="8" pos="1731" userDrawn="1">
          <p15:clr>
            <a:srgbClr val="A4A3A4"/>
          </p15:clr>
        </p15:guide>
        <p15:guide id="9" pos="4861" userDrawn="1">
          <p15:clr>
            <a:srgbClr val="A4A3A4"/>
          </p15:clr>
        </p15:guide>
        <p15:guide id="10" pos="1663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797" userDrawn="1">
          <p15:clr>
            <a:srgbClr val="A4A3A4"/>
          </p15:clr>
        </p15:guide>
        <p15:guide id="15" orient="horz" pos="3816" userDrawn="1">
          <p15:clr>
            <a:srgbClr val="A4A3A4"/>
          </p15:clr>
        </p15:guide>
        <p15:guide id="16" pos="6357" userDrawn="1">
          <p15:clr>
            <a:srgbClr val="A4A3A4"/>
          </p15:clr>
        </p15:guide>
        <p15:guide id="17" pos="5904" userDrawn="1">
          <p15:clr>
            <a:srgbClr val="A4A3A4"/>
          </p15:clr>
        </p15:guide>
        <p15:guide id="18" orient="horz" pos="1275" userDrawn="1">
          <p15:clr>
            <a:srgbClr val="A4A3A4"/>
          </p15:clr>
        </p15:guide>
        <p15:guide id="19" pos="2320" userDrawn="1">
          <p15:clr>
            <a:srgbClr val="A4A3A4"/>
          </p15:clr>
        </p15:guide>
        <p15:guide id="20" pos="5836" userDrawn="1">
          <p15:clr>
            <a:srgbClr val="A4A3A4"/>
          </p15:clr>
        </p15:guide>
        <p15:guide id="21" pos="2457" userDrawn="1">
          <p15:clr>
            <a:srgbClr val="A4A3A4"/>
          </p15:clr>
        </p15:guide>
        <p15:guide id="22" pos="4475" userDrawn="1">
          <p15:clr>
            <a:srgbClr val="A4A3A4"/>
          </p15:clr>
        </p15:guide>
        <p15:guide id="23" pos="6947" userDrawn="1">
          <p15:clr>
            <a:srgbClr val="A4A3A4"/>
          </p15:clr>
        </p15:guide>
        <p15:guide id="24" pos="4407" userDrawn="1">
          <p15:clr>
            <a:srgbClr val="A4A3A4"/>
          </p15:clr>
        </p15:guide>
        <p15:guide id="25" orient="horz" pos="2160" userDrawn="1">
          <p15:clr>
            <a:srgbClr val="A4A3A4"/>
          </p15:clr>
        </p15:guide>
        <p15:guide id="26" pos="1504" userDrawn="1">
          <p15:clr>
            <a:srgbClr val="A4A3A4"/>
          </p15:clr>
        </p15:guide>
        <p15:guide id="27" orient="horz" pos="2727" userDrawn="1">
          <p15:clr>
            <a:srgbClr val="A4A3A4"/>
          </p15:clr>
        </p15:guide>
        <p15:guide id="28" orient="horz" pos="2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BF4"/>
    <a:srgbClr val="C4DBF3"/>
    <a:srgbClr val="ADDDF5"/>
    <a:srgbClr val="3C536F"/>
    <a:srgbClr val="A9C0E5"/>
    <a:srgbClr val="002B45"/>
    <a:srgbClr val="44546A"/>
    <a:srgbClr val="4D6B7D"/>
    <a:srgbClr val="FFE8D2"/>
    <a:srgbClr val="ABD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5380" autoAdjust="0"/>
  </p:normalViewPr>
  <p:slideViewPr>
    <p:cSldViewPr snapToGrid="0" showGuides="1">
      <p:cViewPr varScale="1">
        <p:scale>
          <a:sx n="108" d="100"/>
          <a:sy n="108" d="100"/>
        </p:scale>
        <p:origin x="588" y="108"/>
      </p:cViewPr>
      <p:guideLst>
        <p:guide orient="horz" pos="4133"/>
        <p:guide pos="2865"/>
        <p:guide orient="horz" pos="346"/>
        <p:guide orient="horz" pos="663"/>
        <p:guide pos="4679"/>
        <p:guide pos="1731"/>
        <p:guide pos="4861"/>
        <p:guide pos="1663"/>
        <p:guide pos="5292"/>
        <p:guide pos="3840"/>
        <p:guide orient="horz" pos="527"/>
        <p:guide pos="2797"/>
        <p:guide orient="horz" pos="3816"/>
        <p:guide pos="6357"/>
        <p:guide pos="5904"/>
        <p:guide orient="horz" pos="1275"/>
        <p:guide pos="2320"/>
        <p:guide pos="5836"/>
        <p:guide pos="2457"/>
        <p:guide pos="4475"/>
        <p:guide pos="6947"/>
        <p:guide pos="4407"/>
        <p:guide orient="horz" pos="2160"/>
        <p:guide pos="1504"/>
        <p:guide orient="horz" pos="2727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283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7.fntdata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2.fntdata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64" Type="http://schemas.openxmlformats.org/officeDocument/2006/relationships/font" Target="fonts/font8.fntdata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3.fntdata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/>
            <a:t>Big picture</a:t>
          </a:r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FC4366A9-E0DE-451D-B3C5-A7248D50989E}">
      <dgm:prSet/>
      <dgm:spPr/>
      <dgm:t>
        <a:bodyPr/>
        <a:lstStyle/>
        <a:p>
          <a:r>
            <a:rPr lang="en-US" dirty="0"/>
            <a:t>Basics</a:t>
          </a:r>
        </a:p>
      </dgm:t>
    </dgm:pt>
    <dgm:pt modelId="{BE90DD5E-9F1C-41BB-909C-B8B968121D46}" type="parTrans" cxnId="{D11B3DB3-F65C-40C9-8395-692333035D06}">
      <dgm:prSet/>
      <dgm:spPr/>
      <dgm:t>
        <a:bodyPr/>
        <a:lstStyle/>
        <a:p>
          <a:endParaRPr lang="en-US"/>
        </a:p>
      </dgm:t>
    </dgm:pt>
    <dgm:pt modelId="{EEB1E75D-95BD-4D1C-A420-FD9A9027847C}" type="sibTrans" cxnId="{D11B3DB3-F65C-40C9-8395-692333035D06}">
      <dgm:prSet/>
      <dgm:spPr/>
      <dgm:t>
        <a:bodyPr/>
        <a:lstStyle/>
        <a:p>
          <a:endParaRPr lang="en-US"/>
        </a:p>
      </dgm:t>
    </dgm:pt>
    <dgm:pt modelId="{B2305CD8-162D-42EB-A2D8-5851BACC788E}">
      <dgm:prSet/>
      <dgm:spPr/>
      <dgm:t>
        <a:bodyPr/>
        <a:lstStyle/>
        <a:p>
          <a:r>
            <a:rPr lang="en-US" dirty="0"/>
            <a:t>Objects</a:t>
          </a:r>
        </a:p>
      </dgm:t>
    </dgm:pt>
    <dgm:pt modelId="{5ABF9D48-8E98-4C99-859C-39110AAB2E64}" type="parTrans" cxnId="{9D6CC551-1375-429D-8C50-3693AF3C90BC}">
      <dgm:prSet/>
      <dgm:spPr/>
      <dgm:t>
        <a:bodyPr/>
        <a:lstStyle/>
        <a:p>
          <a:endParaRPr lang="en-US"/>
        </a:p>
      </dgm:t>
    </dgm:pt>
    <dgm:pt modelId="{BBBC1F02-8394-4958-B87A-7269B9401BC0}" type="sibTrans" cxnId="{9D6CC551-1375-429D-8C50-3693AF3C90BC}">
      <dgm:prSet/>
      <dgm:spPr/>
      <dgm:t>
        <a:bodyPr/>
        <a:lstStyle/>
        <a:p>
          <a:endParaRPr lang="en-US"/>
        </a:p>
      </dgm:t>
    </dgm:pt>
    <dgm:pt modelId="{87005FB3-5408-4EE5-91C6-3B3CA50493AB}">
      <dgm:prSet/>
      <dgm:spPr/>
      <dgm:t>
        <a:bodyPr/>
        <a:lstStyle/>
        <a:p>
          <a:r>
            <a:rPr lang="en-US" dirty="0"/>
            <a:t>AKS</a:t>
          </a:r>
        </a:p>
      </dgm:t>
    </dgm:pt>
    <dgm:pt modelId="{54059AA4-C322-445D-95C0-E34E02C5A3AD}" type="parTrans" cxnId="{E6E08686-297A-46A6-8C6D-A796197C2EF0}">
      <dgm:prSet/>
      <dgm:spPr/>
      <dgm:t>
        <a:bodyPr/>
        <a:lstStyle/>
        <a:p>
          <a:endParaRPr lang="en-US"/>
        </a:p>
      </dgm:t>
    </dgm:pt>
    <dgm:pt modelId="{EC7BFF0B-BB7B-4757-A0CF-2330B3C010AF}" type="sibTrans" cxnId="{E6E08686-297A-46A6-8C6D-A796197C2EF0}">
      <dgm:prSet/>
      <dgm:spPr/>
      <dgm:t>
        <a:bodyPr/>
        <a:lstStyle/>
        <a:p>
          <a:endParaRPr lang="en-US"/>
        </a:p>
      </dgm:t>
    </dgm:pt>
    <dgm:pt modelId="{98B7283A-9D77-415B-8ECC-D43E3D24679E}">
      <dgm:prSet/>
      <dgm:spPr/>
      <dgm:t>
        <a:bodyPr/>
        <a:lstStyle/>
        <a:p>
          <a:r>
            <a:rPr lang="en-US" dirty="0"/>
            <a:t>Q&amp;A</a:t>
          </a:r>
        </a:p>
      </dgm:t>
    </dgm:pt>
    <dgm:pt modelId="{45B8345C-AE24-4FBB-9082-486D5F57FEB7}" type="parTrans" cxnId="{A21E44DF-D340-4618-85AD-5CB7598FF8F2}">
      <dgm:prSet/>
      <dgm:spPr/>
      <dgm:t>
        <a:bodyPr/>
        <a:lstStyle/>
        <a:p>
          <a:endParaRPr lang="en-US"/>
        </a:p>
      </dgm:t>
    </dgm:pt>
    <dgm:pt modelId="{FF3CB658-A6E4-4B4C-A697-C79D8C4B601A}" type="sibTrans" cxnId="{A21E44DF-D340-4618-85AD-5CB7598FF8F2}">
      <dgm:prSet/>
      <dgm:spPr/>
      <dgm:t>
        <a:bodyPr/>
        <a:lstStyle/>
        <a:p>
          <a:endParaRPr lang="en-US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4290901C-A830-48F6-853B-7274D824E05D}" type="pres">
      <dgm:prSet presAssocID="{6FEB98AE-C4F2-4058-B403-4EB01BEF754A}" presName="textNode" presStyleLbl="node1" presStyleIdx="0" presStyleCnt="5">
        <dgm:presLayoutVars>
          <dgm:bulletEnabled val="1"/>
        </dgm:presLayoutVars>
      </dgm:prSet>
      <dgm:spPr/>
    </dgm:pt>
    <dgm:pt modelId="{5A9A8B9F-EC33-4AA8-ADA3-57E89ACE8AC2}" type="pres">
      <dgm:prSet presAssocID="{09F7D9FA-04CC-4ABE-A7AC-AAD64CC13FCB}" presName="sibTrans" presStyleCnt="0"/>
      <dgm:spPr/>
    </dgm:pt>
    <dgm:pt modelId="{3FB451EB-C8FF-4B1D-A594-27C97946F24E}" type="pres">
      <dgm:prSet presAssocID="{FC4366A9-E0DE-451D-B3C5-A7248D50989E}" presName="textNode" presStyleLbl="node1" presStyleIdx="1" presStyleCnt="5">
        <dgm:presLayoutVars>
          <dgm:bulletEnabled val="1"/>
        </dgm:presLayoutVars>
      </dgm:prSet>
      <dgm:spPr/>
    </dgm:pt>
    <dgm:pt modelId="{37EAF7A5-0032-4E57-BD9C-FD9BED61F92A}" type="pres">
      <dgm:prSet presAssocID="{EEB1E75D-95BD-4D1C-A420-FD9A9027847C}" presName="sibTrans" presStyleCnt="0"/>
      <dgm:spPr/>
    </dgm:pt>
    <dgm:pt modelId="{85DB3C2C-F0EF-4458-B722-8D5D0E262489}" type="pres">
      <dgm:prSet presAssocID="{B2305CD8-162D-42EB-A2D8-5851BACC788E}" presName="textNode" presStyleLbl="node1" presStyleIdx="2" presStyleCnt="5">
        <dgm:presLayoutVars>
          <dgm:bulletEnabled val="1"/>
        </dgm:presLayoutVars>
      </dgm:prSet>
      <dgm:spPr/>
    </dgm:pt>
    <dgm:pt modelId="{76B92DBE-B947-4F9B-82D4-47F043ED7639}" type="pres">
      <dgm:prSet presAssocID="{BBBC1F02-8394-4958-B87A-7269B9401BC0}" presName="sibTrans" presStyleCnt="0"/>
      <dgm:spPr/>
    </dgm:pt>
    <dgm:pt modelId="{6DBA44F2-2D26-4F34-A87C-3A477231FCE1}" type="pres">
      <dgm:prSet presAssocID="{87005FB3-5408-4EE5-91C6-3B3CA50493AB}" presName="textNode" presStyleLbl="node1" presStyleIdx="3" presStyleCnt="5">
        <dgm:presLayoutVars>
          <dgm:bulletEnabled val="1"/>
        </dgm:presLayoutVars>
      </dgm:prSet>
      <dgm:spPr/>
    </dgm:pt>
    <dgm:pt modelId="{3BDE6D3C-8271-494F-8C14-9B57D3B04761}" type="pres">
      <dgm:prSet presAssocID="{EC7BFF0B-BB7B-4757-A0CF-2330B3C010AF}" presName="sibTrans" presStyleCnt="0"/>
      <dgm:spPr/>
    </dgm:pt>
    <dgm:pt modelId="{234D0A35-B628-40DB-880F-F41E6740D644}" type="pres">
      <dgm:prSet presAssocID="{98B7283A-9D77-415B-8ECC-D43E3D24679E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858C7720-720E-4A21-8571-FD64FA9A0289}" type="presOf" srcId="{98B7283A-9D77-415B-8ECC-D43E3D24679E}" destId="{234D0A35-B628-40DB-880F-F41E6740D644}" srcOrd="0" destOrd="0" presId="urn:microsoft.com/office/officeart/2005/8/layout/hProcess9"/>
    <dgm:cxn modelId="{910C795B-A672-481B-B18E-3EBA30BAE707}" type="presOf" srcId="{87005FB3-5408-4EE5-91C6-3B3CA50493AB}" destId="{6DBA44F2-2D26-4F34-A87C-3A477231FCE1}" srcOrd="0" destOrd="0" presId="urn:microsoft.com/office/officeart/2005/8/layout/hProcess9"/>
    <dgm:cxn modelId="{E1B9E04B-8008-4913-B329-79CEBEB9A2DB}" type="presOf" srcId="{6FEB98AE-C4F2-4058-B403-4EB01BEF754A}" destId="{4290901C-A830-48F6-853B-7274D824E05D}" srcOrd="0" destOrd="0" presId="urn:microsoft.com/office/officeart/2005/8/layout/hProcess9"/>
    <dgm:cxn modelId="{AB6A2F6D-8157-4178-AEC2-F31BC8AC7BF9}" type="presOf" srcId="{B2305CD8-162D-42EB-A2D8-5851BACC788E}" destId="{85DB3C2C-F0EF-4458-B722-8D5D0E262489}" srcOrd="0" destOrd="0" presId="urn:microsoft.com/office/officeart/2005/8/layout/hProcess9"/>
    <dgm:cxn modelId="{5E1EA870-B16E-452B-B387-EBE4C18B3C10}" type="presOf" srcId="{FC4366A9-E0DE-451D-B3C5-A7248D50989E}" destId="{3FB451EB-C8FF-4B1D-A594-27C97946F24E}" srcOrd="0" destOrd="0" presId="urn:microsoft.com/office/officeart/2005/8/layout/hProcess9"/>
    <dgm:cxn modelId="{9D6CC551-1375-429D-8C50-3693AF3C90BC}" srcId="{33F6CF7F-7C05-4CC7-A03E-2BDBDEBE5051}" destId="{B2305CD8-162D-42EB-A2D8-5851BACC788E}" srcOrd="2" destOrd="0" parTransId="{5ABF9D48-8E98-4C99-859C-39110AAB2E64}" sibTransId="{BBBC1F02-8394-4958-B87A-7269B9401BC0}"/>
    <dgm:cxn modelId="{E6E08686-297A-46A6-8C6D-A796197C2EF0}" srcId="{33F6CF7F-7C05-4CC7-A03E-2BDBDEBE5051}" destId="{87005FB3-5408-4EE5-91C6-3B3CA50493AB}" srcOrd="3" destOrd="0" parTransId="{54059AA4-C322-445D-95C0-E34E02C5A3AD}" sibTransId="{EC7BFF0B-BB7B-4757-A0CF-2330B3C010AF}"/>
    <dgm:cxn modelId="{D11B3DB3-F65C-40C9-8395-692333035D06}" srcId="{33F6CF7F-7C05-4CC7-A03E-2BDBDEBE5051}" destId="{FC4366A9-E0DE-451D-B3C5-A7248D50989E}" srcOrd="1" destOrd="0" parTransId="{BE90DD5E-9F1C-41BB-909C-B8B968121D46}" sibTransId="{EEB1E75D-95BD-4D1C-A420-FD9A9027847C}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A21E44DF-D340-4618-85AD-5CB7598FF8F2}" srcId="{33F6CF7F-7C05-4CC7-A03E-2BDBDEBE5051}" destId="{98B7283A-9D77-415B-8ECC-D43E3D24679E}" srcOrd="4" destOrd="0" parTransId="{45B8345C-AE24-4FBB-9082-486D5F57FEB7}" sibTransId="{FF3CB658-A6E4-4B4C-A697-C79D8C4B601A}"/>
    <dgm:cxn modelId="{A6AF26EB-9C67-4650-85A4-E8FBA13DFB42}" srcId="{33F6CF7F-7C05-4CC7-A03E-2BDBDEBE5051}" destId="{6FEB98AE-C4F2-4058-B403-4EB01BEF754A}" srcOrd="0" destOrd="0" parTransId="{60938E6F-044B-41B4-989D-7D3473D4DA17}" sibTransId="{09F7D9FA-04CC-4ABE-A7AC-AAD64CC13FCB}"/>
    <dgm:cxn modelId="{1C7FAAD5-BF38-41B7-8CE1-C8A583D5DDA5}" type="presParOf" srcId="{30AECAEA-DECC-4ABA-8EAC-6241F74EAB92}" destId="{71757BC5-FD58-4092-9D20-A0775832EB03}" srcOrd="0" destOrd="0" presId="urn:microsoft.com/office/officeart/2005/8/layout/hProcess9"/>
    <dgm:cxn modelId="{63DFE9FC-9462-4295-8E1C-54780EE12D0E}" type="presParOf" srcId="{30AECAEA-DECC-4ABA-8EAC-6241F74EAB92}" destId="{A7B82D27-447E-4FAD-A4BB-CED5622127D4}" srcOrd="1" destOrd="0" presId="urn:microsoft.com/office/officeart/2005/8/layout/hProcess9"/>
    <dgm:cxn modelId="{15FC901B-2F50-4E56-82E9-462E9F1AB88F}" type="presParOf" srcId="{A7B82D27-447E-4FAD-A4BB-CED5622127D4}" destId="{4290901C-A830-48F6-853B-7274D824E05D}" srcOrd="0" destOrd="0" presId="urn:microsoft.com/office/officeart/2005/8/layout/hProcess9"/>
    <dgm:cxn modelId="{FF5C38F6-6EFB-46D4-8494-8A26DAD799F4}" type="presParOf" srcId="{A7B82D27-447E-4FAD-A4BB-CED5622127D4}" destId="{5A9A8B9F-EC33-4AA8-ADA3-57E89ACE8AC2}" srcOrd="1" destOrd="0" presId="urn:microsoft.com/office/officeart/2005/8/layout/hProcess9"/>
    <dgm:cxn modelId="{A669221E-819F-470D-9F5D-586780E02B15}" type="presParOf" srcId="{A7B82D27-447E-4FAD-A4BB-CED5622127D4}" destId="{3FB451EB-C8FF-4B1D-A594-27C97946F24E}" srcOrd="2" destOrd="0" presId="urn:microsoft.com/office/officeart/2005/8/layout/hProcess9"/>
    <dgm:cxn modelId="{672348F3-4044-4682-8578-F4E65E12CD11}" type="presParOf" srcId="{A7B82D27-447E-4FAD-A4BB-CED5622127D4}" destId="{37EAF7A5-0032-4E57-BD9C-FD9BED61F92A}" srcOrd="3" destOrd="0" presId="urn:microsoft.com/office/officeart/2005/8/layout/hProcess9"/>
    <dgm:cxn modelId="{156C8833-B39A-459B-892D-A0D3C411963C}" type="presParOf" srcId="{A7B82D27-447E-4FAD-A4BB-CED5622127D4}" destId="{85DB3C2C-F0EF-4458-B722-8D5D0E262489}" srcOrd="4" destOrd="0" presId="urn:microsoft.com/office/officeart/2005/8/layout/hProcess9"/>
    <dgm:cxn modelId="{540DB7D9-CEDA-42FA-A009-6BB93A844627}" type="presParOf" srcId="{A7B82D27-447E-4FAD-A4BB-CED5622127D4}" destId="{76B92DBE-B947-4F9B-82D4-47F043ED7639}" srcOrd="5" destOrd="0" presId="urn:microsoft.com/office/officeart/2005/8/layout/hProcess9"/>
    <dgm:cxn modelId="{BDF3E266-AC3D-4C08-9DCE-51C997928304}" type="presParOf" srcId="{A7B82D27-447E-4FAD-A4BB-CED5622127D4}" destId="{6DBA44F2-2D26-4F34-A87C-3A477231FCE1}" srcOrd="6" destOrd="0" presId="urn:microsoft.com/office/officeart/2005/8/layout/hProcess9"/>
    <dgm:cxn modelId="{F12BA62D-B74B-4891-A418-372F09AC384E}" type="presParOf" srcId="{A7B82D27-447E-4FAD-A4BB-CED5622127D4}" destId="{3BDE6D3C-8271-494F-8C14-9B57D3B04761}" srcOrd="7" destOrd="0" presId="urn:microsoft.com/office/officeart/2005/8/layout/hProcess9"/>
    <dgm:cxn modelId="{11D91A5E-A690-4D65-83F5-AF161CDA8173}" type="presParOf" srcId="{A7B82D27-447E-4FAD-A4BB-CED5622127D4}" destId="{234D0A35-B628-40DB-880F-F41E6740D644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826E46-4EF4-49FC-B700-CFFDBC169B8B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</dgm:pt>
    <dgm:pt modelId="{2B085269-9E82-4D23-A071-4E63C0E2496A}">
      <dgm:prSet phldrT="[Text]"/>
      <dgm:spPr/>
      <dgm:t>
        <a:bodyPr/>
        <a:lstStyle/>
        <a:p>
          <a:r>
            <a:rPr lang="en-US"/>
            <a:t>Package your </a:t>
          </a:r>
          <a:r>
            <a:rPr lang="en-US" dirty="0"/>
            <a:t>application in to one or more containers.</a:t>
          </a:r>
          <a:endParaRPr lang="da-DK" dirty="0"/>
        </a:p>
      </dgm:t>
    </dgm:pt>
    <dgm:pt modelId="{47B9E98B-9B75-429B-9EA7-0BC593F8ED42}" type="parTrans" cxnId="{45440012-19D7-4E5F-8138-212CCBB50E83}">
      <dgm:prSet/>
      <dgm:spPr/>
      <dgm:t>
        <a:bodyPr/>
        <a:lstStyle/>
        <a:p>
          <a:endParaRPr lang="da-DK"/>
        </a:p>
      </dgm:t>
    </dgm:pt>
    <dgm:pt modelId="{FD9B2351-372F-4E67-9114-77BF5CB662C0}" type="sibTrans" cxnId="{45440012-19D7-4E5F-8138-212CCBB50E83}">
      <dgm:prSet/>
      <dgm:spPr/>
      <dgm:t>
        <a:bodyPr/>
        <a:lstStyle/>
        <a:p>
          <a:endParaRPr lang="da-DK"/>
        </a:p>
      </dgm:t>
    </dgm:pt>
    <dgm:pt modelId="{BFC11AA8-052D-4EC3-8DA5-7E924DE018EE}">
      <dgm:prSet phldrT="[Text]"/>
      <dgm:spPr/>
      <dgm:t>
        <a:bodyPr/>
        <a:lstStyle/>
        <a:p>
          <a:r>
            <a:rPr lang="en-US" dirty="0"/>
            <a:t>Push those images to an image r</a:t>
          </a:r>
          <a:r>
            <a:rPr lang="da-DK" dirty="0"/>
            <a:t>egistry.</a:t>
          </a:r>
        </a:p>
      </dgm:t>
    </dgm:pt>
    <dgm:pt modelId="{E34C6291-5074-4BFF-99DC-82FD01AD2391}" type="parTrans" cxnId="{2DB2E888-9600-4782-B447-33EA1F14CD42}">
      <dgm:prSet/>
      <dgm:spPr/>
      <dgm:t>
        <a:bodyPr/>
        <a:lstStyle/>
        <a:p>
          <a:endParaRPr lang="da-DK"/>
        </a:p>
      </dgm:t>
    </dgm:pt>
    <dgm:pt modelId="{B85B133E-449C-469D-8624-9DB2877D9D57}" type="sibTrans" cxnId="{2DB2E888-9600-4782-B447-33EA1F14CD42}">
      <dgm:prSet/>
      <dgm:spPr/>
      <dgm:t>
        <a:bodyPr/>
        <a:lstStyle/>
        <a:p>
          <a:endParaRPr lang="da-DK"/>
        </a:p>
      </dgm:t>
    </dgm:pt>
    <dgm:pt modelId="{C22AA9D5-659E-47BD-97E6-F7F414979F58}">
      <dgm:prSet phldrT="[Text]"/>
      <dgm:spPr/>
      <dgm:t>
        <a:bodyPr/>
        <a:lstStyle/>
        <a:p>
          <a:r>
            <a:rPr lang="da-DK" dirty="0"/>
            <a:t>Scheduler schedules containers on available worker nodes.</a:t>
          </a:r>
        </a:p>
      </dgm:t>
    </dgm:pt>
    <dgm:pt modelId="{1E624F07-DA72-4979-B8C6-5D5F3F41CF96}" type="parTrans" cxnId="{1068B732-567B-4B04-AB88-1BB71A4AEC35}">
      <dgm:prSet/>
      <dgm:spPr/>
      <dgm:t>
        <a:bodyPr/>
        <a:lstStyle/>
        <a:p>
          <a:endParaRPr lang="da-DK"/>
        </a:p>
      </dgm:t>
    </dgm:pt>
    <dgm:pt modelId="{5822604C-7C3B-416C-9E68-4EDA264DBFB7}" type="sibTrans" cxnId="{1068B732-567B-4B04-AB88-1BB71A4AEC35}">
      <dgm:prSet/>
      <dgm:spPr/>
      <dgm:t>
        <a:bodyPr/>
        <a:lstStyle/>
        <a:p>
          <a:endParaRPr lang="da-DK"/>
        </a:p>
      </dgm:t>
    </dgm:pt>
    <dgm:pt modelId="{E578CA57-2F26-43AF-8B8B-1561D492FFBA}">
      <dgm:prSet/>
      <dgm:spPr/>
      <dgm:t>
        <a:bodyPr/>
        <a:lstStyle/>
        <a:p>
          <a:r>
            <a:rPr lang="da-DK" dirty="0"/>
            <a:t>Post AppDescriptor to the Kubernetes API Server.</a:t>
          </a:r>
        </a:p>
      </dgm:t>
    </dgm:pt>
    <dgm:pt modelId="{6B0D620F-D362-464B-A624-17BA6948C88A}" type="parTrans" cxnId="{2EC87332-B216-4586-BCCB-631125BD2F23}">
      <dgm:prSet/>
      <dgm:spPr/>
      <dgm:t>
        <a:bodyPr/>
        <a:lstStyle/>
        <a:p>
          <a:endParaRPr lang="da-DK"/>
        </a:p>
      </dgm:t>
    </dgm:pt>
    <dgm:pt modelId="{D3A5F635-D7CD-491E-9AF1-529EF02C0086}" type="sibTrans" cxnId="{2EC87332-B216-4586-BCCB-631125BD2F23}">
      <dgm:prSet/>
      <dgm:spPr/>
      <dgm:t>
        <a:bodyPr/>
        <a:lstStyle/>
        <a:p>
          <a:endParaRPr lang="da-DK"/>
        </a:p>
      </dgm:t>
    </dgm:pt>
    <dgm:pt modelId="{E9A20468-7BE8-4833-B167-ADF63CB18D57}">
      <dgm:prSet phldrT="[Text]"/>
      <dgm:spPr/>
      <dgm:t>
        <a:bodyPr/>
        <a:lstStyle/>
        <a:p>
          <a:r>
            <a:rPr lang="da-DK" dirty="0"/>
            <a:t>Kubelet instructs worker nodes to download container images.</a:t>
          </a:r>
        </a:p>
      </dgm:t>
    </dgm:pt>
    <dgm:pt modelId="{6317677F-46C2-4407-8481-4048B4570F08}" type="parTrans" cxnId="{25C58F6C-C9C0-437F-9E92-173E4E925BB0}">
      <dgm:prSet/>
      <dgm:spPr/>
      <dgm:t>
        <a:bodyPr/>
        <a:lstStyle/>
        <a:p>
          <a:endParaRPr lang="da-DK"/>
        </a:p>
      </dgm:t>
    </dgm:pt>
    <dgm:pt modelId="{BD355C93-5E64-405F-8908-098412267ABC}" type="sibTrans" cxnId="{25C58F6C-C9C0-437F-9E92-173E4E925BB0}">
      <dgm:prSet/>
      <dgm:spPr/>
      <dgm:t>
        <a:bodyPr/>
        <a:lstStyle/>
        <a:p>
          <a:endParaRPr lang="da-DK"/>
        </a:p>
      </dgm:t>
    </dgm:pt>
    <dgm:pt modelId="{5084779E-5476-4270-9100-12956D98F807}">
      <dgm:prSet phldrT="[Text]"/>
      <dgm:spPr/>
      <dgm:t>
        <a:bodyPr/>
        <a:lstStyle/>
        <a:p>
          <a:r>
            <a:rPr lang="da-DK" dirty="0"/>
            <a:t>Kubelet instructs worker nodes to run the containers.</a:t>
          </a:r>
        </a:p>
      </dgm:t>
    </dgm:pt>
    <dgm:pt modelId="{7D12BCD1-BC38-46AA-AAEE-79A5B8F623C9}" type="parTrans" cxnId="{CECDF7E2-2202-42BB-95B0-5E6CDE25D2B2}">
      <dgm:prSet/>
      <dgm:spPr/>
      <dgm:t>
        <a:bodyPr/>
        <a:lstStyle/>
        <a:p>
          <a:endParaRPr lang="da-DK"/>
        </a:p>
      </dgm:t>
    </dgm:pt>
    <dgm:pt modelId="{BAABE2F8-1135-436C-96C9-CEB6DBC36FC3}" type="sibTrans" cxnId="{CECDF7E2-2202-42BB-95B0-5E6CDE25D2B2}">
      <dgm:prSet/>
      <dgm:spPr/>
      <dgm:t>
        <a:bodyPr/>
        <a:lstStyle/>
        <a:p>
          <a:endParaRPr lang="da-DK"/>
        </a:p>
      </dgm:t>
    </dgm:pt>
    <dgm:pt modelId="{2C8E2EA1-9F94-4B87-9937-D1F643B7F419}" type="pres">
      <dgm:prSet presAssocID="{24826E46-4EF4-49FC-B700-CFFDBC169B8B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56985D9-8E92-4D5E-93D0-5303EEFBA5D3}" type="pres">
      <dgm:prSet presAssocID="{5084779E-5476-4270-9100-12956D98F807}" presName="Accent6" presStyleCnt="0"/>
      <dgm:spPr/>
    </dgm:pt>
    <dgm:pt modelId="{838C258E-882D-4DE4-8F24-56CF54D09314}" type="pres">
      <dgm:prSet presAssocID="{5084779E-5476-4270-9100-12956D98F807}" presName="Accent" presStyleLbl="node1" presStyleIdx="0" presStyleCnt="6"/>
      <dgm:spPr/>
    </dgm:pt>
    <dgm:pt modelId="{823899E8-B9FE-4C92-85E2-23EAB8B59E5F}" type="pres">
      <dgm:prSet presAssocID="{5084779E-5476-4270-9100-12956D98F807}" presName="ParentBackground6" presStyleCnt="0"/>
      <dgm:spPr/>
    </dgm:pt>
    <dgm:pt modelId="{1531451F-9796-447E-947D-AF81FE7747F1}" type="pres">
      <dgm:prSet presAssocID="{5084779E-5476-4270-9100-12956D98F807}" presName="ParentBackground" presStyleLbl="fgAcc1" presStyleIdx="0" presStyleCnt="6"/>
      <dgm:spPr/>
    </dgm:pt>
    <dgm:pt modelId="{B239781A-0F55-486A-82EB-508779332AB5}" type="pres">
      <dgm:prSet presAssocID="{5084779E-5476-4270-9100-12956D98F807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2C324DA-56B0-4829-9344-3F0C1148547A}" type="pres">
      <dgm:prSet presAssocID="{E9A20468-7BE8-4833-B167-ADF63CB18D57}" presName="Accent5" presStyleCnt="0"/>
      <dgm:spPr/>
    </dgm:pt>
    <dgm:pt modelId="{D3A1906A-8E0C-469A-B102-A31D0DE5A402}" type="pres">
      <dgm:prSet presAssocID="{E9A20468-7BE8-4833-B167-ADF63CB18D57}" presName="Accent" presStyleLbl="node1" presStyleIdx="1" presStyleCnt="6"/>
      <dgm:spPr/>
    </dgm:pt>
    <dgm:pt modelId="{57D52DAB-6B4F-46E4-B5E4-517425DC60C2}" type="pres">
      <dgm:prSet presAssocID="{E9A20468-7BE8-4833-B167-ADF63CB18D57}" presName="ParentBackground5" presStyleCnt="0"/>
      <dgm:spPr/>
    </dgm:pt>
    <dgm:pt modelId="{5F79CECC-6B1A-46B8-8747-F55C793F2446}" type="pres">
      <dgm:prSet presAssocID="{E9A20468-7BE8-4833-B167-ADF63CB18D57}" presName="ParentBackground" presStyleLbl="fgAcc1" presStyleIdx="1" presStyleCnt="6"/>
      <dgm:spPr/>
    </dgm:pt>
    <dgm:pt modelId="{6B9FB4FF-0393-4898-92BF-7DA5D7D1E1E7}" type="pres">
      <dgm:prSet presAssocID="{E9A20468-7BE8-4833-B167-ADF63CB18D57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59844F8-7C61-4F72-B893-CA1303D58626}" type="pres">
      <dgm:prSet presAssocID="{C22AA9D5-659E-47BD-97E6-F7F414979F58}" presName="Accent4" presStyleCnt="0"/>
      <dgm:spPr/>
    </dgm:pt>
    <dgm:pt modelId="{24B9A053-0E9C-4097-8F91-59B254B8954B}" type="pres">
      <dgm:prSet presAssocID="{C22AA9D5-659E-47BD-97E6-F7F414979F58}" presName="Accent" presStyleLbl="node1" presStyleIdx="2" presStyleCnt="6"/>
      <dgm:spPr/>
    </dgm:pt>
    <dgm:pt modelId="{46D5446D-5D4E-4733-B065-72710BF5B719}" type="pres">
      <dgm:prSet presAssocID="{C22AA9D5-659E-47BD-97E6-F7F414979F58}" presName="ParentBackground4" presStyleCnt="0"/>
      <dgm:spPr/>
    </dgm:pt>
    <dgm:pt modelId="{90300414-10F3-4BFD-8C52-5C53C640D3AD}" type="pres">
      <dgm:prSet presAssocID="{C22AA9D5-659E-47BD-97E6-F7F414979F58}" presName="ParentBackground" presStyleLbl="fgAcc1" presStyleIdx="2" presStyleCnt="6"/>
      <dgm:spPr/>
    </dgm:pt>
    <dgm:pt modelId="{D8DCB9CA-20B2-4208-9CD7-A13686D8E68C}" type="pres">
      <dgm:prSet presAssocID="{C22AA9D5-659E-47BD-97E6-F7F414979F58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86A3C33-2959-4A2B-83CF-880BC3CCB114}" type="pres">
      <dgm:prSet presAssocID="{E578CA57-2F26-43AF-8B8B-1561D492FFBA}" presName="Accent3" presStyleCnt="0"/>
      <dgm:spPr/>
    </dgm:pt>
    <dgm:pt modelId="{E0BF21FF-2F99-4670-83E5-0796E038E94B}" type="pres">
      <dgm:prSet presAssocID="{E578CA57-2F26-43AF-8B8B-1561D492FFBA}" presName="Accent" presStyleLbl="node1" presStyleIdx="3" presStyleCnt="6"/>
      <dgm:spPr/>
    </dgm:pt>
    <dgm:pt modelId="{F502D906-AEE0-486C-BB9C-8AF7F6C3A82B}" type="pres">
      <dgm:prSet presAssocID="{E578CA57-2F26-43AF-8B8B-1561D492FFBA}" presName="ParentBackground3" presStyleCnt="0"/>
      <dgm:spPr/>
    </dgm:pt>
    <dgm:pt modelId="{B6DF5CDB-3F62-4438-A3B3-07A93C77C819}" type="pres">
      <dgm:prSet presAssocID="{E578CA57-2F26-43AF-8B8B-1561D492FFBA}" presName="ParentBackground" presStyleLbl="fgAcc1" presStyleIdx="3" presStyleCnt="6"/>
      <dgm:spPr/>
    </dgm:pt>
    <dgm:pt modelId="{DF3B512C-7A27-4573-B7B8-D850E8D2DA82}" type="pres">
      <dgm:prSet presAssocID="{E578CA57-2F26-43AF-8B8B-1561D492FFB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330EDBE-2CA9-44B8-9BF9-8FA79BE831AB}" type="pres">
      <dgm:prSet presAssocID="{BFC11AA8-052D-4EC3-8DA5-7E924DE018EE}" presName="Accent2" presStyleCnt="0"/>
      <dgm:spPr/>
    </dgm:pt>
    <dgm:pt modelId="{1723B702-12ED-43E0-8E4B-7FC2FA8F1346}" type="pres">
      <dgm:prSet presAssocID="{BFC11AA8-052D-4EC3-8DA5-7E924DE018EE}" presName="Accent" presStyleLbl="node1" presStyleIdx="4" presStyleCnt="6"/>
      <dgm:spPr/>
    </dgm:pt>
    <dgm:pt modelId="{E71BC5E8-A94F-4961-AA2E-9C7FC289DCE9}" type="pres">
      <dgm:prSet presAssocID="{BFC11AA8-052D-4EC3-8DA5-7E924DE018EE}" presName="ParentBackground2" presStyleCnt="0"/>
      <dgm:spPr/>
    </dgm:pt>
    <dgm:pt modelId="{F31DE8BB-C529-4310-9E60-2BA307B6AA16}" type="pres">
      <dgm:prSet presAssocID="{BFC11AA8-052D-4EC3-8DA5-7E924DE018EE}" presName="ParentBackground" presStyleLbl="fgAcc1" presStyleIdx="4" presStyleCnt="6"/>
      <dgm:spPr/>
    </dgm:pt>
    <dgm:pt modelId="{194A9666-FFA8-4495-87EF-9D15579C26E7}" type="pres">
      <dgm:prSet presAssocID="{BFC11AA8-052D-4EC3-8DA5-7E924DE018EE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10B725A-AEE7-4CB9-B0B5-2BBD99D5BC0A}" type="pres">
      <dgm:prSet presAssocID="{2B085269-9E82-4D23-A071-4E63C0E2496A}" presName="Accent1" presStyleCnt="0"/>
      <dgm:spPr/>
    </dgm:pt>
    <dgm:pt modelId="{058EE6B8-29BF-49B0-B2C3-1163AD995524}" type="pres">
      <dgm:prSet presAssocID="{2B085269-9E82-4D23-A071-4E63C0E2496A}" presName="Accent" presStyleLbl="node1" presStyleIdx="5" presStyleCnt="6"/>
      <dgm:spPr/>
    </dgm:pt>
    <dgm:pt modelId="{580B6EBB-5CAB-449E-9AA1-F1E565CBC1C6}" type="pres">
      <dgm:prSet presAssocID="{2B085269-9E82-4D23-A071-4E63C0E2496A}" presName="ParentBackground1" presStyleCnt="0"/>
      <dgm:spPr/>
    </dgm:pt>
    <dgm:pt modelId="{033300FC-E77F-41D5-8E4A-768C6DFF368F}" type="pres">
      <dgm:prSet presAssocID="{2B085269-9E82-4D23-A071-4E63C0E2496A}" presName="ParentBackground" presStyleLbl="fgAcc1" presStyleIdx="5" presStyleCnt="6"/>
      <dgm:spPr/>
    </dgm:pt>
    <dgm:pt modelId="{9365CDFD-534D-4CE9-9790-7D67CEA10F48}" type="pres">
      <dgm:prSet presAssocID="{2B085269-9E82-4D23-A071-4E63C0E2496A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45440012-19D7-4E5F-8138-212CCBB50E83}" srcId="{24826E46-4EF4-49FC-B700-CFFDBC169B8B}" destId="{2B085269-9E82-4D23-A071-4E63C0E2496A}" srcOrd="0" destOrd="0" parTransId="{47B9E98B-9B75-429B-9EA7-0BC593F8ED42}" sibTransId="{FD9B2351-372F-4E67-9114-77BF5CB662C0}"/>
    <dgm:cxn modelId="{1AED1915-C1D3-4176-BDC4-6B73F9616AB8}" type="presOf" srcId="{BFC11AA8-052D-4EC3-8DA5-7E924DE018EE}" destId="{194A9666-FFA8-4495-87EF-9D15579C26E7}" srcOrd="1" destOrd="0" presId="urn:microsoft.com/office/officeart/2011/layout/CircleProcess"/>
    <dgm:cxn modelId="{C23C631C-2E15-44E2-B31C-38C22BBA70D3}" type="presOf" srcId="{C22AA9D5-659E-47BD-97E6-F7F414979F58}" destId="{D8DCB9CA-20B2-4208-9CD7-A13686D8E68C}" srcOrd="1" destOrd="0" presId="urn:microsoft.com/office/officeart/2011/layout/CircleProcess"/>
    <dgm:cxn modelId="{E8D2D923-C414-49E6-95E5-ADCDAAAB9E00}" type="presOf" srcId="{BFC11AA8-052D-4EC3-8DA5-7E924DE018EE}" destId="{F31DE8BB-C529-4310-9E60-2BA307B6AA16}" srcOrd="0" destOrd="0" presId="urn:microsoft.com/office/officeart/2011/layout/CircleProcess"/>
    <dgm:cxn modelId="{E5ED7930-9E1E-4A4C-9D3B-34636AEC1556}" type="presOf" srcId="{2B085269-9E82-4D23-A071-4E63C0E2496A}" destId="{033300FC-E77F-41D5-8E4A-768C6DFF368F}" srcOrd="0" destOrd="0" presId="urn:microsoft.com/office/officeart/2011/layout/CircleProcess"/>
    <dgm:cxn modelId="{2EC87332-B216-4586-BCCB-631125BD2F23}" srcId="{24826E46-4EF4-49FC-B700-CFFDBC169B8B}" destId="{E578CA57-2F26-43AF-8B8B-1561D492FFBA}" srcOrd="2" destOrd="0" parTransId="{6B0D620F-D362-464B-A624-17BA6948C88A}" sibTransId="{D3A5F635-D7CD-491E-9AF1-529EF02C0086}"/>
    <dgm:cxn modelId="{1068B732-567B-4B04-AB88-1BB71A4AEC35}" srcId="{24826E46-4EF4-49FC-B700-CFFDBC169B8B}" destId="{C22AA9D5-659E-47BD-97E6-F7F414979F58}" srcOrd="3" destOrd="0" parTransId="{1E624F07-DA72-4979-B8C6-5D5F3F41CF96}" sibTransId="{5822604C-7C3B-416C-9E68-4EDA264DBFB7}"/>
    <dgm:cxn modelId="{3C64FD5F-B344-481B-94B5-1A397348B9A3}" type="presOf" srcId="{E578CA57-2F26-43AF-8B8B-1561D492FFBA}" destId="{DF3B512C-7A27-4573-B7B8-D850E8D2DA82}" srcOrd="1" destOrd="0" presId="urn:microsoft.com/office/officeart/2011/layout/CircleProcess"/>
    <dgm:cxn modelId="{25C58F6C-C9C0-437F-9E92-173E4E925BB0}" srcId="{24826E46-4EF4-49FC-B700-CFFDBC169B8B}" destId="{E9A20468-7BE8-4833-B167-ADF63CB18D57}" srcOrd="4" destOrd="0" parTransId="{6317677F-46C2-4407-8481-4048B4570F08}" sibTransId="{BD355C93-5E64-405F-8908-098412267ABC}"/>
    <dgm:cxn modelId="{7560C852-3B38-49AC-B1E5-262A06603751}" type="presOf" srcId="{24826E46-4EF4-49FC-B700-CFFDBC169B8B}" destId="{2C8E2EA1-9F94-4B87-9937-D1F643B7F419}" srcOrd="0" destOrd="0" presId="urn:microsoft.com/office/officeart/2011/layout/CircleProcess"/>
    <dgm:cxn modelId="{61DEB255-17B4-4F74-A96D-0257C6CBD5C2}" type="presOf" srcId="{2B085269-9E82-4D23-A071-4E63C0E2496A}" destId="{9365CDFD-534D-4CE9-9790-7D67CEA10F48}" srcOrd="1" destOrd="0" presId="urn:microsoft.com/office/officeart/2011/layout/CircleProcess"/>
    <dgm:cxn modelId="{3DCF9C59-1ACB-4D61-9F43-DECE10E7E5E8}" type="presOf" srcId="{5084779E-5476-4270-9100-12956D98F807}" destId="{1531451F-9796-447E-947D-AF81FE7747F1}" srcOrd="0" destOrd="0" presId="urn:microsoft.com/office/officeart/2011/layout/CircleProcess"/>
    <dgm:cxn modelId="{C511F07C-8526-49B2-8A45-19B6AC19C038}" type="presOf" srcId="{C22AA9D5-659E-47BD-97E6-F7F414979F58}" destId="{90300414-10F3-4BFD-8C52-5C53C640D3AD}" srcOrd="0" destOrd="0" presId="urn:microsoft.com/office/officeart/2011/layout/CircleProcess"/>
    <dgm:cxn modelId="{2DB2E888-9600-4782-B447-33EA1F14CD42}" srcId="{24826E46-4EF4-49FC-B700-CFFDBC169B8B}" destId="{BFC11AA8-052D-4EC3-8DA5-7E924DE018EE}" srcOrd="1" destOrd="0" parTransId="{E34C6291-5074-4BFF-99DC-82FD01AD2391}" sibTransId="{B85B133E-449C-469D-8624-9DB2877D9D57}"/>
    <dgm:cxn modelId="{5A4822B5-FBB0-4C86-8B40-F8F5127A3A36}" type="presOf" srcId="{5084779E-5476-4270-9100-12956D98F807}" destId="{B239781A-0F55-486A-82EB-508779332AB5}" srcOrd="1" destOrd="0" presId="urn:microsoft.com/office/officeart/2011/layout/CircleProcess"/>
    <dgm:cxn modelId="{6E8A63BA-9A37-4E4B-AE23-7DC4D5B9F557}" type="presOf" srcId="{E9A20468-7BE8-4833-B167-ADF63CB18D57}" destId="{6B9FB4FF-0393-4898-92BF-7DA5D7D1E1E7}" srcOrd="1" destOrd="0" presId="urn:microsoft.com/office/officeart/2011/layout/CircleProcess"/>
    <dgm:cxn modelId="{C5EF11C4-665E-44FB-B2FC-099DC8B46EC2}" type="presOf" srcId="{E578CA57-2F26-43AF-8B8B-1561D492FFBA}" destId="{B6DF5CDB-3F62-4438-A3B3-07A93C77C819}" srcOrd="0" destOrd="0" presId="urn:microsoft.com/office/officeart/2011/layout/CircleProcess"/>
    <dgm:cxn modelId="{CECDF7E2-2202-42BB-95B0-5E6CDE25D2B2}" srcId="{24826E46-4EF4-49FC-B700-CFFDBC169B8B}" destId="{5084779E-5476-4270-9100-12956D98F807}" srcOrd="5" destOrd="0" parTransId="{7D12BCD1-BC38-46AA-AAEE-79A5B8F623C9}" sibTransId="{BAABE2F8-1135-436C-96C9-CEB6DBC36FC3}"/>
    <dgm:cxn modelId="{0029A7FC-5085-4B81-9F15-63EECAF10C00}" type="presOf" srcId="{E9A20468-7BE8-4833-B167-ADF63CB18D57}" destId="{5F79CECC-6B1A-46B8-8747-F55C793F2446}" srcOrd="0" destOrd="0" presId="urn:microsoft.com/office/officeart/2011/layout/CircleProcess"/>
    <dgm:cxn modelId="{FC58D084-313C-4E0D-82D7-999EB001C250}" type="presParOf" srcId="{2C8E2EA1-9F94-4B87-9937-D1F643B7F419}" destId="{156985D9-8E92-4D5E-93D0-5303EEFBA5D3}" srcOrd="0" destOrd="0" presId="urn:microsoft.com/office/officeart/2011/layout/CircleProcess"/>
    <dgm:cxn modelId="{08C90749-0562-4417-B65B-DA0458452C71}" type="presParOf" srcId="{156985D9-8E92-4D5E-93D0-5303EEFBA5D3}" destId="{838C258E-882D-4DE4-8F24-56CF54D09314}" srcOrd="0" destOrd="0" presId="urn:microsoft.com/office/officeart/2011/layout/CircleProcess"/>
    <dgm:cxn modelId="{58BE8D05-EF27-41DC-97CA-9CF09941F5DE}" type="presParOf" srcId="{2C8E2EA1-9F94-4B87-9937-D1F643B7F419}" destId="{823899E8-B9FE-4C92-85E2-23EAB8B59E5F}" srcOrd="1" destOrd="0" presId="urn:microsoft.com/office/officeart/2011/layout/CircleProcess"/>
    <dgm:cxn modelId="{98E594B7-A9AF-4FC4-9899-B4F13A0ED601}" type="presParOf" srcId="{823899E8-B9FE-4C92-85E2-23EAB8B59E5F}" destId="{1531451F-9796-447E-947D-AF81FE7747F1}" srcOrd="0" destOrd="0" presId="urn:microsoft.com/office/officeart/2011/layout/CircleProcess"/>
    <dgm:cxn modelId="{3122CB21-508E-44CA-977B-33C93AE6EC98}" type="presParOf" srcId="{2C8E2EA1-9F94-4B87-9937-D1F643B7F419}" destId="{B239781A-0F55-486A-82EB-508779332AB5}" srcOrd="2" destOrd="0" presId="urn:microsoft.com/office/officeart/2011/layout/CircleProcess"/>
    <dgm:cxn modelId="{EC61D648-32D2-4119-86A8-2BA6BC340965}" type="presParOf" srcId="{2C8E2EA1-9F94-4B87-9937-D1F643B7F419}" destId="{E2C324DA-56B0-4829-9344-3F0C1148547A}" srcOrd="3" destOrd="0" presId="urn:microsoft.com/office/officeart/2011/layout/CircleProcess"/>
    <dgm:cxn modelId="{58093724-3D2F-423B-958F-5826B555530B}" type="presParOf" srcId="{E2C324DA-56B0-4829-9344-3F0C1148547A}" destId="{D3A1906A-8E0C-469A-B102-A31D0DE5A402}" srcOrd="0" destOrd="0" presId="urn:microsoft.com/office/officeart/2011/layout/CircleProcess"/>
    <dgm:cxn modelId="{E101D37C-15DB-47B7-BABA-527B63F6F179}" type="presParOf" srcId="{2C8E2EA1-9F94-4B87-9937-D1F643B7F419}" destId="{57D52DAB-6B4F-46E4-B5E4-517425DC60C2}" srcOrd="4" destOrd="0" presId="urn:microsoft.com/office/officeart/2011/layout/CircleProcess"/>
    <dgm:cxn modelId="{EDEE2D3C-A828-42B2-A137-350DEBC19E34}" type="presParOf" srcId="{57D52DAB-6B4F-46E4-B5E4-517425DC60C2}" destId="{5F79CECC-6B1A-46B8-8747-F55C793F2446}" srcOrd="0" destOrd="0" presId="urn:microsoft.com/office/officeart/2011/layout/CircleProcess"/>
    <dgm:cxn modelId="{39093DC2-A7D6-4AF2-847F-DF08F3E80E31}" type="presParOf" srcId="{2C8E2EA1-9F94-4B87-9937-D1F643B7F419}" destId="{6B9FB4FF-0393-4898-92BF-7DA5D7D1E1E7}" srcOrd="5" destOrd="0" presId="urn:microsoft.com/office/officeart/2011/layout/CircleProcess"/>
    <dgm:cxn modelId="{BA6F3865-6256-440B-90FD-9A12D4589CCF}" type="presParOf" srcId="{2C8E2EA1-9F94-4B87-9937-D1F643B7F419}" destId="{259844F8-7C61-4F72-B893-CA1303D58626}" srcOrd="6" destOrd="0" presId="urn:microsoft.com/office/officeart/2011/layout/CircleProcess"/>
    <dgm:cxn modelId="{D3BDDD77-CC64-4AB7-8F01-F39E9C185686}" type="presParOf" srcId="{259844F8-7C61-4F72-B893-CA1303D58626}" destId="{24B9A053-0E9C-4097-8F91-59B254B8954B}" srcOrd="0" destOrd="0" presId="urn:microsoft.com/office/officeart/2011/layout/CircleProcess"/>
    <dgm:cxn modelId="{B43A140A-FA87-4408-9359-6F74CFA655EA}" type="presParOf" srcId="{2C8E2EA1-9F94-4B87-9937-D1F643B7F419}" destId="{46D5446D-5D4E-4733-B065-72710BF5B719}" srcOrd="7" destOrd="0" presId="urn:microsoft.com/office/officeart/2011/layout/CircleProcess"/>
    <dgm:cxn modelId="{FAA0A66A-4A4B-40CC-94FF-CD53304AEC54}" type="presParOf" srcId="{46D5446D-5D4E-4733-B065-72710BF5B719}" destId="{90300414-10F3-4BFD-8C52-5C53C640D3AD}" srcOrd="0" destOrd="0" presId="urn:microsoft.com/office/officeart/2011/layout/CircleProcess"/>
    <dgm:cxn modelId="{64C5A398-043A-4654-97FB-88472546A534}" type="presParOf" srcId="{2C8E2EA1-9F94-4B87-9937-D1F643B7F419}" destId="{D8DCB9CA-20B2-4208-9CD7-A13686D8E68C}" srcOrd="8" destOrd="0" presId="urn:microsoft.com/office/officeart/2011/layout/CircleProcess"/>
    <dgm:cxn modelId="{21FB5CC4-87C5-4DEC-B589-494793F9EF36}" type="presParOf" srcId="{2C8E2EA1-9F94-4B87-9937-D1F643B7F419}" destId="{886A3C33-2959-4A2B-83CF-880BC3CCB114}" srcOrd="9" destOrd="0" presId="urn:microsoft.com/office/officeart/2011/layout/CircleProcess"/>
    <dgm:cxn modelId="{F5D39117-E1B5-4EBA-8C1A-2D9DB1688B86}" type="presParOf" srcId="{886A3C33-2959-4A2B-83CF-880BC3CCB114}" destId="{E0BF21FF-2F99-4670-83E5-0796E038E94B}" srcOrd="0" destOrd="0" presId="urn:microsoft.com/office/officeart/2011/layout/CircleProcess"/>
    <dgm:cxn modelId="{B08EBED9-82EC-4C33-98BC-AC4E44B3BB42}" type="presParOf" srcId="{2C8E2EA1-9F94-4B87-9937-D1F643B7F419}" destId="{F502D906-AEE0-486C-BB9C-8AF7F6C3A82B}" srcOrd="10" destOrd="0" presId="urn:microsoft.com/office/officeart/2011/layout/CircleProcess"/>
    <dgm:cxn modelId="{4E29BB68-5BF4-4601-BF99-6CDD0A73B852}" type="presParOf" srcId="{F502D906-AEE0-486C-BB9C-8AF7F6C3A82B}" destId="{B6DF5CDB-3F62-4438-A3B3-07A93C77C819}" srcOrd="0" destOrd="0" presId="urn:microsoft.com/office/officeart/2011/layout/CircleProcess"/>
    <dgm:cxn modelId="{E2CD918A-21C2-49CE-855D-579F0916F299}" type="presParOf" srcId="{2C8E2EA1-9F94-4B87-9937-D1F643B7F419}" destId="{DF3B512C-7A27-4573-B7B8-D850E8D2DA82}" srcOrd="11" destOrd="0" presId="urn:microsoft.com/office/officeart/2011/layout/CircleProcess"/>
    <dgm:cxn modelId="{B1360BE2-DFDC-4454-A779-364BE982FA85}" type="presParOf" srcId="{2C8E2EA1-9F94-4B87-9937-D1F643B7F419}" destId="{B330EDBE-2CA9-44B8-9BF9-8FA79BE831AB}" srcOrd="12" destOrd="0" presId="urn:microsoft.com/office/officeart/2011/layout/CircleProcess"/>
    <dgm:cxn modelId="{B559BA28-02F8-4A45-A421-F92CDA2B9B54}" type="presParOf" srcId="{B330EDBE-2CA9-44B8-9BF9-8FA79BE831AB}" destId="{1723B702-12ED-43E0-8E4B-7FC2FA8F1346}" srcOrd="0" destOrd="0" presId="urn:microsoft.com/office/officeart/2011/layout/CircleProcess"/>
    <dgm:cxn modelId="{6541E677-73B4-4B3C-ABBB-B1B0AD6477C9}" type="presParOf" srcId="{2C8E2EA1-9F94-4B87-9937-D1F643B7F419}" destId="{E71BC5E8-A94F-4961-AA2E-9C7FC289DCE9}" srcOrd="13" destOrd="0" presId="urn:microsoft.com/office/officeart/2011/layout/CircleProcess"/>
    <dgm:cxn modelId="{316921ED-2156-488C-9A6D-38D525082746}" type="presParOf" srcId="{E71BC5E8-A94F-4961-AA2E-9C7FC289DCE9}" destId="{F31DE8BB-C529-4310-9E60-2BA307B6AA16}" srcOrd="0" destOrd="0" presId="urn:microsoft.com/office/officeart/2011/layout/CircleProcess"/>
    <dgm:cxn modelId="{B4FF2102-F9BE-4EF2-90A0-C23D279E2533}" type="presParOf" srcId="{2C8E2EA1-9F94-4B87-9937-D1F643B7F419}" destId="{194A9666-FFA8-4495-87EF-9D15579C26E7}" srcOrd="14" destOrd="0" presId="urn:microsoft.com/office/officeart/2011/layout/CircleProcess"/>
    <dgm:cxn modelId="{A6FFF65E-6BAD-4A9F-A34B-73297313ECCF}" type="presParOf" srcId="{2C8E2EA1-9F94-4B87-9937-D1F643B7F419}" destId="{810B725A-AEE7-4CB9-B0B5-2BBD99D5BC0A}" srcOrd="15" destOrd="0" presId="urn:microsoft.com/office/officeart/2011/layout/CircleProcess"/>
    <dgm:cxn modelId="{C15E72B9-CCD9-4149-A214-A7ECBB79147A}" type="presParOf" srcId="{810B725A-AEE7-4CB9-B0B5-2BBD99D5BC0A}" destId="{058EE6B8-29BF-49B0-B2C3-1163AD995524}" srcOrd="0" destOrd="0" presId="urn:microsoft.com/office/officeart/2011/layout/CircleProcess"/>
    <dgm:cxn modelId="{9ABD5E1D-56E3-45E7-8C00-D6B8F3005609}" type="presParOf" srcId="{2C8E2EA1-9F94-4B87-9937-D1F643B7F419}" destId="{580B6EBB-5CAB-449E-9AA1-F1E565CBC1C6}" srcOrd="16" destOrd="0" presId="urn:microsoft.com/office/officeart/2011/layout/CircleProcess"/>
    <dgm:cxn modelId="{7DFD3D6C-E8B1-48C4-9EB3-EF8727A0FDEE}" type="presParOf" srcId="{580B6EBB-5CAB-449E-9AA1-F1E565CBC1C6}" destId="{033300FC-E77F-41D5-8E4A-768C6DFF368F}" srcOrd="0" destOrd="0" presId="urn:microsoft.com/office/officeart/2011/layout/CircleProcess"/>
    <dgm:cxn modelId="{80B7F523-D7DE-4539-8582-11145F434744}" type="presParOf" srcId="{2C8E2EA1-9F94-4B87-9937-D1F643B7F419}" destId="{9365CDFD-534D-4CE9-9790-7D67CEA10F48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901C-A830-48F6-853B-7274D824E05D}">
      <dsp:nvSpPr>
        <dsp:cNvPr id="0" name=""/>
        <dsp:cNvSpPr/>
      </dsp:nvSpPr>
      <dsp:spPr>
        <a:xfrm>
          <a:off x="3845" y="858696"/>
          <a:ext cx="1888864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Big picture</a:t>
          </a:r>
        </a:p>
      </dsp:txBody>
      <dsp:txXfrm>
        <a:off x="59736" y="914587"/>
        <a:ext cx="1777082" cy="1033147"/>
      </dsp:txXfrm>
    </dsp:sp>
    <dsp:sp modelId="{3FB451EB-C8FF-4B1D-A594-27C97946F24E}">
      <dsp:nvSpPr>
        <dsp:cNvPr id="0" name=""/>
        <dsp:cNvSpPr/>
      </dsp:nvSpPr>
      <dsp:spPr>
        <a:xfrm>
          <a:off x="2101136" y="858696"/>
          <a:ext cx="1888864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Basics</a:t>
          </a:r>
        </a:p>
      </dsp:txBody>
      <dsp:txXfrm>
        <a:off x="2157027" y="914587"/>
        <a:ext cx="1777082" cy="1033147"/>
      </dsp:txXfrm>
    </dsp:sp>
    <dsp:sp modelId="{85DB3C2C-F0EF-4458-B722-8D5D0E262489}">
      <dsp:nvSpPr>
        <dsp:cNvPr id="0" name=""/>
        <dsp:cNvSpPr/>
      </dsp:nvSpPr>
      <dsp:spPr>
        <a:xfrm>
          <a:off x="4198427" y="858696"/>
          <a:ext cx="1888864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Objects</a:t>
          </a:r>
        </a:p>
      </dsp:txBody>
      <dsp:txXfrm>
        <a:off x="4254318" y="914587"/>
        <a:ext cx="1777082" cy="1033147"/>
      </dsp:txXfrm>
    </dsp:sp>
    <dsp:sp modelId="{6DBA44F2-2D26-4F34-A87C-3A477231FCE1}">
      <dsp:nvSpPr>
        <dsp:cNvPr id="0" name=""/>
        <dsp:cNvSpPr/>
      </dsp:nvSpPr>
      <dsp:spPr>
        <a:xfrm>
          <a:off x="6295718" y="858696"/>
          <a:ext cx="1888864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AKS</a:t>
          </a:r>
        </a:p>
      </dsp:txBody>
      <dsp:txXfrm>
        <a:off x="6351609" y="914587"/>
        <a:ext cx="1777082" cy="1033147"/>
      </dsp:txXfrm>
    </dsp:sp>
    <dsp:sp modelId="{234D0A35-B628-40DB-880F-F41E6740D644}">
      <dsp:nvSpPr>
        <dsp:cNvPr id="0" name=""/>
        <dsp:cNvSpPr/>
      </dsp:nvSpPr>
      <dsp:spPr>
        <a:xfrm>
          <a:off x="8393009" y="858696"/>
          <a:ext cx="1888864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Q&amp;A</a:t>
          </a:r>
        </a:p>
      </dsp:txBody>
      <dsp:txXfrm>
        <a:off x="8448900" y="914587"/>
        <a:ext cx="1777082" cy="10331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C258E-882D-4DE4-8F24-56CF54D09314}">
      <dsp:nvSpPr>
        <dsp:cNvPr id="0" name=""/>
        <dsp:cNvSpPr/>
      </dsp:nvSpPr>
      <dsp:spPr>
        <a:xfrm>
          <a:off x="9306241" y="2054041"/>
          <a:ext cx="1715510" cy="17151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1451F-9796-447E-947D-AF81FE7747F1}">
      <dsp:nvSpPr>
        <dsp:cNvPr id="0" name=""/>
        <dsp:cNvSpPr/>
      </dsp:nvSpPr>
      <dsp:spPr>
        <a:xfrm>
          <a:off x="9364006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Kubelet instructs worker nodes to run the containers.</a:t>
          </a:r>
        </a:p>
      </dsp:txBody>
      <dsp:txXfrm>
        <a:off x="9592886" y="2339955"/>
        <a:ext cx="1143310" cy="1143356"/>
      </dsp:txXfrm>
    </dsp:sp>
    <dsp:sp modelId="{D3A1906A-8E0C-469A-B102-A31D0DE5A402}">
      <dsp:nvSpPr>
        <dsp:cNvPr id="0" name=""/>
        <dsp:cNvSpPr/>
      </dsp:nvSpPr>
      <dsp:spPr>
        <a:xfrm rot="2700000">
          <a:off x="7534176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9CECC-6B1A-46B8-8747-F55C793F2446}">
      <dsp:nvSpPr>
        <dsp:cNvPr id="0" name=""/>
        <dsp:cNvSpPr/>
      </dsp:nvSpPr>
      <dsp:spPr>
        <a:xfrm>
          <a:off x="7591820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Kubelet instructs worker nodes to download container images.</a:t>
          </a:r>
        </a:p>
      </dsp:txBody>
      <dsp:txXfrm>
        <a:off x="7820700" y="2339955"/>
        <a:ext cx="1143310" cy="1143356"/>
      </dsp:txXfrm>
    </dsp:sp>
    <dsp:sp modelId="{24B9A053-0E9C-4097-8F91-59B254B8954B}">
      <dsp:nvSpPr>
        <dsp:cNvPr id="0" name=""/>
        <dsp:cNvSpPr/>
      </dsp:nvSpPr>
      <dsp:spPr>
        <a:xfrm rot="2700000">
          <a:off x="5761990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00414-10F3-4BFD-8C52-5C53C640D3AD}">
      <dsp:nvSpPr>
        <dsp:cNvPr id="0" name=""/>
        <dsp:cNvSpPr/>
      </dsp:nvSpPr>
      <dsp:spPr>
        <a:xfrm>
          <a:off x="5819634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Scheduler schedules containers on available worker nodes.</a:t>
          </a:r>
        </a:p>
      </dsp:txBody>
      <dsp:txXfrm>
        <a:off x="6048514" y="2339955"/>
        <a:ext cx="1143310" cy="1143356"/>
      </dsp:txXfrm>
    </dsp:sp>
    <dsp:sp modelId="{E0BF21FF-2F99-4670-83E5-0796E038E94B}">
      <dsp:nvSpPr>
        <dsp:cNvPr id="0" name=""/>
        <dsp:cNvSpPr/>
      </dsp:nvSpPr>
      <dsp:spPr>
        <a:xfrm rot="2700000">
          <a:off x="3989804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F5CDB-3F62-4438-A3B3-07A93C77C819}">
      <dsp:nvSpPr>
        <dsp:cNvPr id="0" name=""/>
        <dsp:cNvSpPr/>
      </dsp:nvSpPr>
      <dsp:spPr>
        <a:xfrm>
          <a:off x="4047448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Post AppDescriptor to the Kubernetes API Server.</a:t>
          </a:r>
        </a:p>
      </dsp:txBody>
      <dsp:txXfrm>
        <a:off x="4275238" y="2339955"/>
        <a:ext cx="1143310" cy="1143356"/>
      </dsp:txXfrm>
    </dsp:sp>
    <dsp:sp modelId="{1723B702-12ED-43E0-8E4B-7FC2FA8F1346}">
      <dsp:nvSpPr>
        <dsp:cNvPr id="0" name=""/>
        <dsp:cNvSpPr/>
      </dsp:nvSpPr>
      <dsp:spPr>
        <a:xfrm rot="2700000">
          <a:off x="2217618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1DE8BB-C529-4310-9E60-2BA307B6AA16}">
      <dsp:nvSpPr>
        <dsp:cNvPr id="0" name=""/>
        <dsp:cNvSpPr/>
      </dsp:nvSpPr>
      <dsp:spPr>
        <a:xfrm>
          <a:off x="2275262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Push those images to an image r</a:t>
          </a:r>
          <a:r>
            <a:rPr lang="da-DK" sz="1300" kern="1200" dirty="0"/>
            <a:t>egistry.</a:t>
          </a:r>
        </a:p>
      </dsp:txBody>
      <dsp:txXfrm>
        <a:off x="2503052" y="2339955"/>
        <a:ext cx="1143310" cy="1143356"/>
      </dsp:txXfrm>
    </dsp:sp>
    <dsp:sp modelId="{058EE6B8-29BF-49B0-B2C3-1163AD995524}">
      <dsp:nvSpPr>
        <dsp:cNvPr id="0" name=""/>
        <dsp:cNvSpPr/>
      </dsp:nvSpPr>
      <dsp:spPr>
        <a:xfrm rot="2700000">
          <a:off x="445432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3300FC-E77F-41D5-8E4A-768C6DFF368F}">
      <dsp:nvSpPr>
        <dsp:cNvPr id="0" name=""/>
        <dsp:cNvSpPr/>
      </dsp:nvSpPr>
      <dsp:spPr>
        <a:xfrm>
          <a:off x="501986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Package your </a:t>
          </a:r>
          <a:r>
            <a:rPr lang="en-US" sz="1300" kern="1200" dirty="0"/>
            <a:t>application in to one or more containers.</a:t>
          </a:r>
          <a:endParaRPr lang="da-DK" sz="1300" kern="1200" dirty="0"/>
        </a:p>
      </dsp:txBody>
      <dsp:txXfrm>
        <a:off x="730866" y="2339955"/>
        <a:ext cx="1143310" cy="11433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F470-726F-426E-889A-8E92A4693460}" type="datetimeFigureOut">
              <a:rPr lang="en-GB" smtClean="0"/>
              <a:t>18/10/2019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878E9-47B1-4362-B238-A547D75475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84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 smtClean="0"/>
              <a:pPr/>
              <a:t>18/10/2019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98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7C56E99-434F-4322-94CC-F04E4ED58225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23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775" y="1231900"/>
            <a:ext cx="11469600" cy="49212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-3001963" y="2115263"/>
            <a:ext cx="2224088" cy="1187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140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5pPr>
            <a:lvl6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6pPr>
            <a:lvl7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7pPr>
            <a:lvl8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8pPr>
            <a:lvl9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6 level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5A36-EF7C-49E1-9E28-DC0261021B88}" type="datetime4">
              <a:rPr lang="en-GB" smtClean="0"/>
              <a:t>18 October 2019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E4DB5CC0-3980-4243-BB79-9A20CC9B01F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7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</p:spPr>
        <p:txBody>
          <a:bodyPr lIns="0" r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</p:spPr>
        <p:txBody>
          <a:bodyPr lIns="0" tIns="0" rIns="0" b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wrap="square"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ladsholder til dato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3A80043-8D1A-4EE7-8835-0FA45918CF0B}" type="datetime4">
              <a:rPr lang="en-GB" smtClean="0"/>
              <a:t>18 October 2019</a:t>
            </a:fld>
            <a:endParaRPr lang="en-GB" dirty="0"/>
          </a:p>
        </p:txBody>
      </p:sp>
      <p:sp>
        <p:nvSpPr>
          <p:cNvPr id="4" name="Pladsholder til sidefod 3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70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tIns="0" rIns="72000" bIns="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0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1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5" y="1494423"/>
            <a:ext cx="3582000" cy="128727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303285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8246553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316566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754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0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3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FEEAF3EB-92D1-4F39-8839-FECF5B55287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65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0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4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38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15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50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9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123924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2313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014717"/>
            <a:ext cx="11474450" cy="2788287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145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4400"/>
            <a:ext cx="877868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-7982" y="900000"/>
            <a:ext cx="2530988" cy="506986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423007" y="1357026"/>
            <a:ext cx="8410218" cy="4254501"/>
          </a:xfrm>
        </p:spPr>
        <p:txBody>
          <a:bodyPr anchor="t" anchorCtr="0"/>
          <a:lstStyle>
            <a:lvl1pPr algn="r">
              <a:lnSpc>
                <a:spcPct val="100000"/>
              </a:lnSpc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sp>
        <p:nvSpPr>
          <p:cNvPr id="10" name="Pladsholder til diasnummer 5" hidden="1"/>
          <p:cNvSpPr txBox="1">
            <a:spLocks/>
          </p:cNvSpPr>
          <p:nvPr userDrawn="1"/>
        </p:nvSpPr>
        <p:spPr>
          <a:xfrm>
            <a:off x="360000" y="7297372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2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D109318C-4F41-4505-97E4-ABFC57736E2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99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9D88-A2D2-46EF-88AA-9A0C8DF2E827}" type="datetime4">
              <a:rPr lang="en-GB" smtClean="0"/>
              <a:t>18 October 2019</a:t>
            </a:fld>
            <a:endParaRPr lang="en-GB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029" y="1790479"/>
            <a:ext cx="3271942" cy="32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</p:spTree>
    <p:extLst>
      <p:ext uri="{BB962C8B-B14F-4D97-AF65-F5344CB8AC3E}">
        <p14:creationId xmlns:p14="http://schemas.microsoft.com/office/powerpoint/2010/main" val="9452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10" name="Pladsholder til diasnummer 5">
            <a:extLst>
              <a:ext uri="{FF2B5EF4-FFF2-40B4-BE49-F238E27FC236}">
                <a16:creationId xmlns:a16="http://schemas.microsoft.com/office/drawing/2014/main" id="{3D21CFF8-B240-4C5A-AA2F-B21EBD9BED93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563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6" name="Pladsholder til diasnummer 5">
            <a:extLst>
              <a:ext uri="{FF2B5EF4-FFF2-40B4-BE49-F238E27FC236}">
                <a16:creationId xmlns:a16="http://schemas.microsoft.com/office/drawing/2014/main" id="{F734CF4E-E2CB-468E-92D9-4F5EB6D4DC48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6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ute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4695568" cy="6858000"/>
          </a:xfrm>
          <a:prstGeom prst="rect">
            <a:avLst/>
          </a:prstGeom>
          <a:solidFill>
            <a:srgbClr val="C4DB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662306" y="0"/>
            <a:ext cx="9540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da-DK" dirty="0"/>
          </a:p>
        </p:txBody>
      </p:sp>
      <p:pic>
        <p:nvPicPr>
          <p:cNvPr id="5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a-DK" sz="3600" dirty="0" err="1"/>
              <a:t>Dfds</a:t>
            </a:r>
            <a:r>
              <a:rPr lang="da-DK" sz="3600" dirty="0"/>
              <a:t> at the </a:t>
            </a:r>
            <a:br>
              <a:rPr lang="da-DK" sz="3600" dirty="0"/>
            </a:br>
            <a:r>
              <a:rPr lang="da-DK" sz="3600" dirty="0" err="1">
                <a:solidFill>
                  <a:schemeClr val="accent3"/>
                </a:solidFill>
              </a:rPr>
              <a:t>heart</a:t>
            </a:r>
            <a:r>
              <a:rPr lang="da-DK" sz="3600" dirty="0">
                <a:solidFill>
                  <a:schemeClr val="accent3"/>
                </a:solidFill>
              </a:rPr>
              <a:t> of </a:t>
            </a:r>
            <a:r>
              <a:rPr lang="da-DK" sz="3600" dirty="0" err="1">
                <a:solidFill>
                  <a:schemeClr val="accent3"/>
                </a:solidFill>
              </a:rPr>
              <a:t>europe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836000"/>
            <a:ext cx="5503010" cy="864766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8" name="Pladsholder til diasnummer 5">
            <a:extLst>
              <a:ext uri="{FF2B5EF4-FFF2-40B4-BE49-F238E27FC236}">
                <a16:creationId xmlns:a16="http://schemas.microsoft.com/office/drawing/2014/main" id="{EF1669B0-49F3-4E66-857D-52731B3441D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77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23969" y="6408250"/>
            <a:ext cx="816000" cy="163229"/>
          </a:xfrm>
          <a:prstGeom prst="rect">
            <a:avLst/>
          </a:prstGeom>
        </p:spPr>
        <p:txBody>
          <a:bodyPr/>
          <a:lstStyle/>
          <a:p>
            <a:fld id="{E66F39FE-A71C-4EA9-B6A2-49D418A61827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76000" y="6408250"/>
            <a:ext cx="2400000" cy="1632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000" y="6081601"/>
            <a:ext cx="373952" cy="489879"/>
          </a:xfrm>
          <a:prstGeom prst="rect">
            <a:avLst/>
          </a:prstGeom>
        </p:spPr>
        <p:txBody>
          <a:bodyPr/>
          <a:lstStyle/>
          <a:p>
            <a:fld id="{201C90D5-DB52-4DB2-A9D7-5E39CB4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3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45439285-538C-487D-8D31-1CB4FC22A674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3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906B16A8-636F-4F92-866C-74B192C6E1D7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5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4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5CC3AC24-9EE3-4E49-9150-A30C62BC9CC2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4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99967" y="2012134"/>
            <a:ext cx="5818833" cy="2547625"/>
          </a:xfrm>
        </p:spPr>
        <p:txBody>
          <a:bodyPr anchor="b" anchorCtr="0"/>
          <a:lstStyle>
            <a:lvl1pPr algn="r">
              <a:defRPr sz="60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dsholder til diasnummer 5">
            <a:extLst>
              <a:ext uri="{FF2B5EF4-FFF2-40B4-BE49-F238E27FC236}">
                <a16:creationId xmlns:a16="http://schemas.microsoft.com/office/drawing/2014/main" id="{3C56051B-E622-4E99-93F4-F268A159014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635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V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 rot="10800000">
            <a:off x="4070622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8836" y="3776766"/>
            <a:ext cx="5503010" cy="866952"/>
          </a:xfrm>
        </p:spPr>
        <p:txBody>
          <a:bodyPr anchor="b" anchorCtr="0"/>
          <a:lstStyle>
            <a:lvl1pPr marL="0" indent="0" algn="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98696" y="4822520"/>
            <a:ext cx="6013150" cy="1490597"/>
          </a:xfrm>
        </p:spPr>
        <p:txBody>
          <a:bodyPr anchor="t" anchorCtr="0"/>
          <a:lstStyle>
            <a:lvl1pPr algn="r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379F6721-15B7-4E08-AD53-BFBE57877941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846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92000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523306"/>
            <a:ext cx="5503010" cy="866952"/>
          </a:xfrm>
        </p:spPr>
        <p:txBody>
          <a:bodyPr anchor="t" anchorCtr="0"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27459"/>
            <a:ext cx="5826269" cy="1490597"/>
          </a:xfrm>
        </p:spPr>
        <p:txBody>
          <a:bodyPr anchor="t" anchorCtr="0"/>
          <a:lstStyle>
            <a:lvl1pPr algn="l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227AD0B9-239B-48B7-B7EE-8AEC1E43033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2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55066"/>
            <a:ext cx="10393200" cy="68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31900"/>
            <a:ext cx="11470506" cy="492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60000" y="917143"/>
            <a:ext cx="1147322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5264543" y="722214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98DB34D-784C-4D9C-ABD8-61F63F762187}" type="datetime4">
              <a:rPr lang="en-GB" smtClean="0"/>
              <a:t>18 October 2019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8077200" y="7214105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5F75773-463E-48DD-B2BB-C89ED35423E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60" r:id="rId3"/>
    <p:sldLayoutId id="2147483688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50" r:id="rId10"/>
    <p:sldLayoutId id="2147483661" r:id="rId11"/>
    <p:sldLayoutId id="2147483653" r:id="rId12"/>
    <p:sldLayoutId id="2147483678" r:id="rId13"/>
    <p:sldLayoutId id="2147483668" r:id="rId14"/>
    <p:sldLayoutId id="2147483679" r:id="rId15"/>
    <p:sldLayoutId id="2147483669" r:id="rId16"/>
    <p:sldLayoutId id="2147483681" r:id="rId17"/>
    <p:sldLayoutId id="2147483670" r:id="rId18"/>
    <p:sldLayoutId id="2147483680" r:id="rId19"/>
    <p:sldLayoutId id="2147483671" r:id="rId20"/>
    <p:sldLayoutId id="2147483682" r:id="rId21"/>
    <p:sldLayoutId id="2147483672" r:id="rId22"/>
    <p:sldLayoutId id="2147483683" r:id="rId23"/>
    <p:sldLayoutId id="2147483674" r:id="rId24"/>
    <p:sldLayoutId id="2147483684" r:id="rId25"/>
    <p:sldLayoutId id="2147483673" r:id="rId26"/>
    <p:sldLayoutId id="2147483685" r:id="rId27"/>
    <p:sldLayoutId id="2147483651" r:id="rId28"/>
    <p:sldLayoutId id="2147483690" r:id="rId29"/>
    <p:sldLayoutId id="2147483676" r:id="rId30"/>
    <p:sldLayoutId id="2147483654" r:id="rId31"/>
    <p:sldLayoutId id="2147483665" r:id="rId32"/>
    <p:sldLayoutId id="2147483655" r:id="rId33"/>
    <p:sldLayoutId id="2147483675" r:id="rId34"/>
    <p:sldLayoutId id="2147483697" r:id="rId35"/>
    <p:sldLayoutId id="2147483700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88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SzPct val="100000"/>
        <a:buFont typeface="DFDS Light" panose="02000300000000020000" pitchFamily="2" charset="0"/>
        <a:buChar char="–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432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DFDS Light" panose="02000300000000020000" pitchFamily="2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ebp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889" y="1357027"/>
            <a:ext cx="9050337" cy="4254501"/>
          </a:xfrm>
        </p:spPr>
        <p:txBody>
          <a:bodyPr/>
          <a:lstStyle/>
          <a:p>
            <a:r>
              <a:rPr lang="da-DK" sz="9000" dirty="0"/>
              <a:t>Kubernetes Training</a:t>
            </a:r>
            <a:br>
              <a:rPr lang="da-DK" sz="9000" dirty="0"/>
            </a:br>
            <a:br>
              <a:rPr lang="da-DK" dirty="0"/>
            </a:br>
            <a:r>
              <a:rPr lang="da-DK" sz="1400" dirty="0"/>
              <a:t>U</a:t>
            </a:r>
            <a:r>
              <a:rPr lang="da-DK" sz="1400" cap="none" dirty="0"/>
              <a:t>pdated 20 September 2019</a:t>
            </a:r>
            <a:br>
              <a:rPr lang="da-DK" sz="1400" cap="none" dirty="0"/>
            </a:br>
            <a:br>
              <a:rPr lang="en-GB" sz="1400" dirty="0"/>
            </a:b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7751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9575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 &gt; DevOps &gt; Proposal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BBD11AC-9011-451F-983A-FE092031037F}"/>
              </a:ext>
            </a:extLst>
          </p:cNvPr>
          <p:cNvSpPr txBox="1"/>
          <p:nvPr/>
        </p:nvSpPr>
        <p:spPr>
          <a:xfrm>
            <a:off x="1550895" y="1577788"/>
            <a:ext cx="9260540" cy="4103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We need automation, which includes </a:t>
            </a:r>
            <a:r>
              <a:rPr lang="da-DK" sz="5333" dirty="0"/>
              <a:t>automatic scheduling, automatic configuration, supervision, and failure handling.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784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92997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Solution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ED5A4DB-7C4A-4382-BB70-30041ECB3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263702"/>
            <a:ext cx="9550400" cy="47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42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29514F4-82B5-4771-8E89-9969CD53C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473" y="1724080"/>
            <a:ext cx="9113055" cy="399889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10671691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Solution &gt; Benefits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12A2D-35A1-4392-9D8A-A822F83CA4EF}"/>
              </a:ext>
            </a:extLst>
          </p:cNvPr>
          <p:cNvSpPr/>
          <p:nvPr/>
        </p:nvSpPr>
        <p:spPr>
          <a:xfrm>
            <a:off x="1270000" y="2794001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E03D17-86AD-429B-8A3E-B91931C5B321}"/>
              </a:ext>
            </a:extLst>
          </p:cNvPr>
          <p:cNvSpPr/>
          <p:nvPr/>
        </p:nvSpPr>
        <p:spPr>
          <a:xfrm>
            <a:off x="1270000" y="3742335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5913AE-A5F4-47F0-923E-90364E10E343}"/>
              </a:ext>
            </a:extLst>
          </p:cNvPr>
          <p:cNvSpPr/>
          <p:nvPr/>
        </p:nvSpPr>
        <p:spPr>
          <a:xfrm>
            <a:off x="1270000" y="4719141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408028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A725508-4CC6-4C2D-A9D6-02A0A0944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647" y="118403"/>
            <a:ext cx="7362092" cy="736209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78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What is it?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1067939-16ED-4184-B920-31150EAD3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01" y="1906614"/>
            <a:ext cx="9032999" cy="3925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1D7016-7394-4BCA-B425-FF6FB9CAC3E6}"/>
              </a:ext>
            </a:extLst>
          </p:cNvPr>
          <p:cNvSpPr/>
          <p:nvPr/>
        </p:nvSpPr>
        <p:spPr>
          <a:xfrm>
            <a:off x="1183640" y="3210560"/>
            <a:ext cx="9824720" cy="1225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A03A70-734B-4288-80B6-C3A6A8778D4D}"/>
              </a:ext>
            </a:extLst>
          </p:cNvPr>
          <p:cNvSpPr/>
          <p:nvPr/>
        </p:nvSpPr>
        <p:spPr>
          <a:xfrm>
            <a:off x="1386840" y="4521364"/>
            <a:ext cx="9824720" cy="1225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17633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What does it do?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8B64C12-10FD-41B1-9C32-EB9EB5238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7" y="2093534"/>
            <a:ext cx="2581984" cy="3420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DC28EF-A243-49AD-8D1A-51F8F3F48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20" y="2265338"/>
            <a:ext cx="2852881" cy="3318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D5674E-FBA5-412C-ACF0-34C9CA9AA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38" y="2278020"/>
            <a:ext cx="2641244" cy="3352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5C9710-A041-437F-9751-A2F8ECDB3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520" y="2024797"/>
            <a:ext cx="2497329" cy="3301553"/>
          </a:xfrm>
          <a:prstGeom prst="rect">
            <a:avLst/>
          </a:prstGeom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07DC790-44CD-4E56-8F16-BD37385D12F8}"/>
              </a:ext>
            </a:extLst>
          </p:cNvPr>
          <p:cNvSpPr/>
          <p:nvPr/>
        </p:nvSpPr>
        <p:spPr>
          <a:xfrm>
            <a:off x="1147032" y="1021322"/>
            <a:ext cx="4192173" cy="948335"/>
          </a:xfrm>
          <a:prstGeom prst="cloudCallout">
            <a:avLst>
              <a:gd name="adj1" fmla="val 35437"/>
              <a:gd name="adj2" fmla="val 10601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 key facet of Kubernetes is workload placement to control how, when and where containers are deployed.</a:t>
            </a:r>
            <a:endParaRPr lang="da-DK" sz="1227" dirty="0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8E6B6107-93C6-487C-B509-41DE6389E38F}"/>
              </a:ext>
            </a:extLst>
          </p:cNvPr>
          <p:cNvSpPr/>
          <p:nvPr/>
        </p:nvSpPr>
        <p:spPr>
          <a:xfrm>
            <a:off x="715906" y="5730399"/>
            <a:ext cx="3963945" cy="948335"/>
          </a:xfrm>
          <a:prstGeom prst="cloudCallout">
            <a:avLst>
              <a:gd name="adj1" fmla="val -4840"/>
              <a:gd name="adj2" fmla="val -25099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Kubernetes core responsibility is to orchestrate container-based applications.</a:t>
            </a:r>
            <a:endParaRPr lang="da-DK" sz="1227" dirty="0"/>
          </a:p>
        </p:txBody>
      </p:sp>
      <p:sp>
        <p:nvSpPr>
          <p:cNvPr id="20" name="Thought Bubble: Cloud 19">
            <a:extLst>
              <a:ext uri="{FF2B5EF4-FFF2-40B4-BE49-F238E27FC236}">
                <a16:creationId xmlns:a16="http://schemas.microsoft.com/office/drawing/2014/main" id="{706DA83A-4F98-4DA3-93EC-A4690FB5996B}"/>
              </a:ext>
            </a:extLst>
          </p:cNvPr>
          <p:cNvSpPr/>
          <p:nvPr/>
        </p:nvSpPr>
        <p:spPr>
          <a:xfrm>
            <a:off x="6096001" y="5707699"/>
            <a:ext cx="3801420" cy="948335"/>
          </a:xfrm>
          <a:prstGeom prst="cloudCallout">
            <a:avLst>
              <a:gd name="adj1" fmla="val -5907"/>
              <a:gd name="adj2" fmla="val -22231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Kubernetes provides infrastructure abstraction (networking, storage, </a:t>
            </a:r>
            <a:r>
              <a:rPr lang="en-US" sz="1227" dirty="0" err="1"/>
              <a:t>etc</a:t>
            </a:r>
            <a:r>
              <a:rPr lang="en-US" sz="1227" dirty="0"/>
              <a:t>).</a:t>
            </a:r>
            <a:endParaRPr lang="da-DK" sz="1227" dirty="0"/>
          </a:p>
        </p:txBody>
      </p:sp>
      <p:sp>
        <p:nvSpPr>
          <p:cNvPr id="22" name="Thought Bubble: Cloud 21">
            <a:extLst>
              <a:ext uri="{FF2B5EF4-FFF2-40B4-BE49-F238E27FC236}">
                <a16:creationId xmlns:a16="http://schemas.microsoft.com/office/drawing/2014/main" id="{E9955332-4340-4072-B104-126C8BB9C28C}"/>
              </a:ext>
            </a:extLst>
          </p:cNvPr>
          <p:cNvSpPr/>
          <p:nvPr/>
        </p:nvSpPr>
        <p:spPr>
          <a:xfrm>
            <a:off x="7287064" y="1037795"/>
            <a:ext cx="4586689" cy="948335"/>
          </a:xfrm>
          <a:prstGeom prst="cloudCallout">
            <a:avLst>
              <a:gd name="adj1" fmla="val 6395"/>
              <a:gd name="adj2" fmla="val 1000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Kubernetes provides desired state configuration in code and leaves it for the platform to ensure that the system meets that desired state.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17774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</a:t>
              </a:r>
              <a:r>
                <a:rPr lang="en-US" sz="2000" dirty="0" err="1">
                  <a:solidFill>
                    <a:schemeClr val="bg1"/>
                  </a:solidFill>
                </a:rPr>
                <a:t>kubectl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AD786C7-4F1F-4BA9-9411-B6519847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11" y="1706716"/>
            <a:ext cx="9987687" cy="43450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E62535-B37E-48DA-AFE9-A4C7493D1EF3}"/>
              </a:ext>
            </a:extLst>
          </p:cNvPr>
          <p:cNvSpPr/>
          <p:nvPr/>
        </p:nvSpPr>
        <p:spPr>
          <a:xfrm>
            <a:off x="5015180" y="3056154"/>
            <a:ext cx="5887720" cy="419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6B2D9C-67CE-4FAA-BBBB-498B5024E906}"/>
              </a:ext>
            </a:extLst>
          </p:cNvPr>
          <p:cNvSpPr/>
          <p:nvPr/>
        </p:nvSpPr>
        <p:spPr>
          <a:xfrm>
            <a:off x="5015180" y="3669518"/>
            <a:ext cx="5887720" cy="419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F0A5FB-2B3A-4EB9-99F3-23B4860E959F}"/>
              </a:ext>
            </a:extLst>
          </p:cNvPr>
          <p:cNvSpPr/>
          <p:nvPr/>
        </p:nvSpPr>
        <p:spPr>
          <a:xfrm>
            <a:off x="5015180" y="4243978"/>
            <a:ext cx="5887720" cy="419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52F80B-B8D0-4D71-952A-A2BE299614CA}"/>
              </a:ext>
            </a:extLst>
          </p:cNvPr>
          <p:cNvSpPr/>
          <p:nvPr/>
        </p:nvSpPr>
        <p:spPr>
          <a:xfrm>
            <a:off x="5085080" y="4772835"/>
            <a:ext cx="5887720" cy="419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59292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Demo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404C101-B42D-4CD3-A4F7-3F750F2FC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582" y="1759975"/>
            <a:ext cx="7672252" cy="436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59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Namespaces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C9C01B-8566-4BF1-B3C7-6CB2334A9261}"/>
              </a:ext>
            </a:extLst>
          </p:cNvPr>
          <p:cNvSpPr txBox="1"/>
          <p:nvPr/>
        </p:nvSpPr>
        <p:spPr>
          <a:xfrm>
            <a:off x="1759133" y="1454337"/>
            <a:ext cx="8943703" cy="48013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Most Kubernetes resources (e.g. pods, services, replication controllers, and others) are in some namespaces. However namespace resources are not themselves in a namespace and  low-level resources, such as nodes and persistent volumes, are not in any namespace.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Namespaces can be used to provide quotas and limits around resource usage and have an impact on DNS names that Kubernetes creates internal to the cluster.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If no namespace is specified when </a:t>
            </a:r>
            <a:r>
              <a:rPr lang="da-DK" sz="2400" dirty="0"/>
              <a:t>interacting with Kubernetes through </a:t>
            </a:r>
            <a:r>
              <a:rPr lang="en-US" sz="2400" dirty="0" err="1"/>
              <a:t>kubectl</a:t>
            </a:r>
            <a:r>
              <a:rPr lang="en-US" sz="2400" dirty="0"/>
              <a:t>, the command assumes you are working with the default namespace, </a:t>
            </a:r>
            <a:r>
              <a:rPr lang="da-DK" sz="2400" dirty="0"/>
              <a:t>named default.</a:t>
            </a:r>
            <a:endParaRPr lang="da-DK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85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Architecture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E251B97-0FAE-4760-9B90-16420D79C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45" y="1263702"/>
            <a:ext cx="8278511" cy="50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73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01036E-B63C-45D7-819A-E0C1980A8A44}"/>
              </a:ext>
            </a:extLst>
          </p:cNvPr>
          <p:cNvGraphicFramePr/>
          <p:nvPr/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07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1757BC5-FD58-4092-9D20-A0775832E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90901C-A830-48F6-853B-7274D824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B451EB-C8FF-4B1D-A594-27C97946F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DB3C2C-F0EF-4458-B722-8D5D0E2624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DBA44F2-2D26-4F34-A87C-3A477231F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4D0A35-B628-40DB-880F-F41E6740D6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4029" y="0"/>
            <a:ext cx="12191999" cy="948335"/>
            <a:chOff x="-62754" y="-2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-62754" y="-2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4295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Core Principles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931870D-EEE6-4F54-B798-657F5699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659" y="2331069"/>
            <a:ext cx="8208683" cy="33039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3DC468-8D19-49A5-83F7-CAF5864DF13E}"/>
              </a:ext>
            </a:extLst>
          </p:cNvPr>
          <p:cNvSpPr/>
          <p:nvPr/>
        </p:nvSpPr>
        <p:spPr>
          <a:xfrm>
            <a:off x="4751296" y="2061883"/>
            <a:ext cx="2563905" cy="3573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87CA50-6D38-4A7E-8ADA-AE3A02A4B106}"/>
              </a:ext>
            </a:extLst>
          </p:cNvPr>
          <p:cNvSpPr/>
          <p:nvPr/>
        </p:nvSpPr>
        <p:spPr>
          <a:xfrm>
            <a:off x="7839637" y="2061883"/>
            <a:ext cx="2563905" cy="3573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40425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Node Types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F871A4F-D38C-4450-B44B-939512558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78" y="2210826"/>
            <a:ext cx="2756284" cy="3492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A43238-F8E3-476B-9040-ECD85471F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843" y="2325135"/>
            <a:ext cx="2718180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2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System Overview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114EE7F-EE96-43E3-B7C1-C9613A5B9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584" y="1306969"/>
            <a:ext cx="8942833" cy="4528543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B381DF1-F256-4E30-AEC1-17A451193C2E}"/>
              </a:ext>
            </a:extLst>
          </p:cNvPr>
          <p:cNvSpPr/>
          <p:nvPr/>
        </p:nvSpPr>
        <p:spPr>
          <a:xfrm>
            <a:off x="223520" y="1402080"/>
            <a:ext cx="1798320" cy="690880"/>
          </a:xfrm>
          <a:prstGeom prst="wedgeRoundRectCallout">
            <a:avLst>
              <a:gd name="adj1" fmla="val 70169"/>
              <a:gd name="adj2" fmla="val -33088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Developer submits a Deployment descriptor.</a:t>
            </a:r>
            <a:endParaRPr lang="da-DK" sz="1227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DAE65FF8-6CBE-4B24-9D86-08C7FC2F518C}"/>
              </a:ext>
            </a:extLst>
          </p:cNvPr>
          <p:cNvSpPr/>
          <p:nvPr/>
        </p:nvSpPr>
        <p:spPr>
          <a:xfrm>
            <a:off x="4389120" y="1666240"/>
            <a:ext cx="2220685" cy="1117600"/>
          </a:xfrm>
          <a:prstGeom prst="wedgeRoundRectCallout">
            <a:avLst>
              <a:gd name="adj1" fmla="val 6587"/>
              <a:gd name="adj2" fmla="val 175273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Master node looks at the Deployment d</a:t>
            </a:r>
            <a:r>
              <a:rPr lang="en-US" sz="1227" dirty="0" err="1"/>
              <a:t>escriptor</a:t>
            </a:r>
            <a:r>
              <a:rPr lang="en-US" sz="1227" dirty="0"/>
              <a:t> and schedules applications for worker nodes.</a:t>
            </a:r>
            <a:endParaRPr lang="da-DK" sz="1227" dirty="0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67A3FF4E-55FC-4783-BBBE-0D40B6FBA365}"/>
              </a:ext>
            </a:extLst>
          </p:cNvPr>
          <p:cNvSpPr/>
          <p:nvPr/>
        </p:nvSpPr>
        <p:spPr>
          <a:xfrm>
            <a:off x="7820298" y="1534160"/>
            <a:ext cx="3243943" cy="690880"/>
          </a:xfrm>
          <a:prstGeom prst="wedgeRoundRectCallout">
            <a:avLst>
              <a:gd name="adj1" fmla="val 25488"/>
              <a:gd name="adj2" fmla="val 189535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Worker nodes run application containers and communicates changes back to master node via local </a:t>
            </a:r>
            <a:r>
              <a:rPr lang="en-US" sz="1227" dirty="0" err="1"/>
              <a:t>kubelet</a:t>
            </a:r>
            <a:r>
              <a:rPr lang="en-US" sz="1227" dirty="0"/>
              <a:t>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390474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Cluster Architecture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3F6A013-9063-423A-8D57-4C4AF750C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38" y="1968911"/>
            <a:ext cx="10134124" cy="3510143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A7FEADBD-D60A-41C4-AD55-B5C864DB212F}"/>
              </a:ext>
            </a:extLst>
          </p:cNvPr>
          <p:cNvSpPr/>
          <p:nvPr/>
        </p:nvSpPr>
        <p:spPr>
          <a:xfrm>
            <a:off x="213360" y="1329896"/>
            <a:ext cx="1838960" cy="813864"/>
          </a:xfrm>
          <a:prstGeom prst="cloudCallout">
            <a:avLst>
              <a:gd name="adj1" fmla="val 18536"/>
              <a:gd name="adj2" fmla="val 15120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Cluster configuration.</a:t>
            </a:r>
            <a:endParaRPr lang="da-DK" sz="1227" dirty="0"/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CA953D37-C014-4377-ABFE-B581450C5FED}"/>
              </a:ext>
            </a:extLst>
          </p:cNvPr>
          <p:cNvSpPr/>
          <p:nvPr/>
        </p:nvSpPr>
        <p:spPr>
          <a:xfrm>
            <a:off x="3200402" y="1329896"/>
            <a:ext cx="3012141" cy="813864"/>
          </a:xfrm>
          <a:prstGeom prst="cloudCallout">
            <a:avLst>
              <a:gd name="adj1" fmla="val -2692"/>
              <a:gd name="adj2" fmla="val 154951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RESTful API which acts as a communication hub for </a:t>
            </a:r>
            <a:r>
              <a:rPr lang="en-US" sz="1227"/>
              <a:t>the cluster.</a:t>
            </a:r>
            <a:endParaRPr lang="da-DK" sz="1227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45B2C3C4-F782-42E6-915E-0ECFF8EEC2C1}"/>
              </a:ext>
            </a:extLst>
          </p:cNvPr>
          <p:cNvSpPr/>
          <p:nvPr/>
        </p:nvSpPr>
        <p:spPr>
          <a:xfrm>
            <a:off x="3759200" y="5528104"/>
            <a:ext cx="2214880" cy="813864"/>
          </a:xfrm>
          <a:prstGeom prst="cloudCallout">
            <a:avLst>
              <a:gd name="adj1" fmla="val -34190"/>
              <a:gd name="adj2" fmla="val -1371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Assigns applications to work nodes.</a:t>
            </a:r>
            <a:endParaRPr lang="da-DK" sz="1227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C34A592C-0F20-4FBD-A28B-88D7AFC9AEAC}"/>
              </a:ext>
            </a:extLst>
          </p:cNvPr>
          <p:cNvSpPr/>
          <p:nvPr/>
        </p:nvSpPr>
        <p:spPr>
          <a:xfrm>
            <a:off x="213360" y="5528103"/>
            <a:ext cx="2987040" cy="971524"/>
          </a:xfrm>
          <a:prstGeom prst="cloudCallout">
            <a:avLst>
              <a:gd name="adj1" fmla="val 23326"/>
              <a:gd name="adj2" fmla="val -13591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Cluster level functions. E.g. replication, tracking worker nodes, handling node failure, etc.</a:t>
            </a:r>
            <a:endParaRPr lang="da-DK" sz="1227" dirty="0"/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17297586-239D-4635-8097-E49868D20200}"/>
              </a:ext>
            </a:extLst>
          </p:cNvPr>
          <p:cNvSpPr/>
          <p:nvPr/>
        </p:nvSpPr>
        <p:spPr>
          <a:xfrm>
            <a:off x="7813241" y="5685764"/>
            <a:ext cx="1960679" cy="813864"/>
          </a:xfrm>
          <a:prstGeom prst="cloudCallout">
            <a:avLst>
              <a:gd name="adj1" fmla="val -34643"/>
              <a:gd name="adj2" fmla="val -13591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Docker or </a:t>
            </a:r>
            <a:r>
              <a:rPr lang="en-US" sz="1227" dirty="0" err="1"/>
              <a:t>rkt</a:t>
            </a:r>
            <a:r>
              <a:rPr lang="en-US" sz="1227" dirty="0"/>
              <a:t>.</a:t>
            </a:r>
            <a:endParaRPr lang="da-DK" sz="1227" dirty="0"/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E81762A5-6294-4839-A99B-0898C7800939}"/>
              </a:ext>
            </a:extLst>
          </p:cNvPr>
          <p:cNvSpPr/>
          <p:nvPr/>
        </p:nvSpPr>
        <p:spPr>
          <a:xfrm>
            <a:off x="9641841" y="1155047"/>
            <a:ext cx="2011679" cy="813864"/>
          </a:xfrm>
          <a:prstGeom prst="cloudCallout">
            <a:avLst>
              <a:gd name="adj1" fmla="val -2817"/>
              <a:gd name="adj2" fmla="val 25731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Load balances network traffic.</a:t>
            </a:r>
            <a:endParaRPr lang="da-DK" sz="1227" dirty="0"/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1CF300B1-E740-42D3-BE38-666DA9EC6961}"/>
              </a:ext>
            </a:extLst>
          </p:cNvPr>
          <p:cNvSpPr/>
          <p:nvPr/>
        </p:nvSpPr>
        <p:spPr>
          <a:xfrm>
            <a:off x="6550421" y="1127813"/>
            <a:ext cx="2817300" cy="813864"/>
          </a:xfrm>
          <a:prstGeom prst="cloudCallout">
            <a:avLst>
              <a:gd name="adj1" fmla="val -17851"/>
              <a:gd name="adj2" fmla="val 16743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Communicates with API server and manages containers.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321885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Master Node Control Plane Components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D212DA8-D637-4265-AEA1-CC2285908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7" y="1597725"/>
            <a:ext cx="11465859" cy="438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28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Worker Node Control Plane Components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5CD98E-D347-43F5-921B-F30FEC82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06" y="1548567"/>
            <a:ext cx="10497671" cy="442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32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</a:t>
              </a:r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4D29CF9-5009-40B0-A120-4E9CBA27F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1734974"/>
              </p:ext>
            </p:extLst>
          </p:nvPr>
        </p:nvGraphicFramePr>
        <p:xfrm>
          <a:off x="406399" y="841586"/>
          <a:ext cx="11111755" cy="5822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181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58EE6B8-29BF-49B0-B2C3-1163AD9955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33300FC-E77F-41D5-8E4A-768C6DFF36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723B702-12ED-43E0-8E4B-7FC2FA8F13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31DE8BB-C529-4310-9E60-2BA307B6AA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0BF21FF-2F99-4670-83E5-0796E038E9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6DF5CDB-3F62-4438-A3B3-07A93C77C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B9A053-0E9C-4097-8F91-59B254B895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0300414-10F3-4BFD-8C52-5C53C640D3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A1906A-8E0C-469A-B102-A31D0DE5A4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F79CECC-6B1A-46B8-8747-F55C793F24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8C258E-882D-4DE4-8F24-56CF54D09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531451F-9796-447E-947D-AF81FE774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Demo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404C101-B42D-4CD3-A4F7-3F750F2FC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582" y="1759975"/>
            <a:ext cx="7672252" cy="436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0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998818" y="3518349"/>
            <a:ext cx="10207663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Simplifies Application Deployment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83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2045298" y="3518349"/>
            <a:ext cx="8114703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Better Hardware Utilization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491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Traditional Software Development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7BA015-A706-455B-9E34-287D95857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79" y="2406965"/>
            <a:ext cx="1814751" cy="2880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61AC9B-221D-48B5-A8CB-E764D7D2A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092" y="2446141"/>
            <a:ext cx="1814749" cy="29903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422C0A-E4EB-4356-A05C-A9E260A33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04" y="2420018"/>
            <a:ext cx="1814749" cy="27142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2F0B8B-84E7-44E8-A1EF-AE6449050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717" y="2385186"/>
            <a:ext cx="1838420" cy="295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0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751841" y="3518349"/>
            <a:ext cx="10698480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Health Monitoring with Self-Healing</a:t>
            </a:r>
            <a:endParaRPr lang="da-DK" sz="5333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849960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9CED-DE3E-4EE7-8C48-E60EDCD26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58" y="1263701"/>
            <a:ext cx="9487685" cy="487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07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3342642" y="3518349"/>
            <a:ext cx="5506719" cy="8206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Automatic Scaling</a:t>
            </a:r>
            <a:endParaRPr lang="da-DK" sz="5333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743002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0FACF1-F858-43FE-897F-F9358EE1B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532" y="1331969"/>
            <a:ext cx="8716856" cy="484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52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FBB622-C004-4B6C-9477-F22C0DB89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44" y="1426261"/>
            <a:ext cx="8637432" cy="476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7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2957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Code Kata #1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A2F7CE-21EE-41B1-8C0F-3BAC28687170}"/>
              </a:ext>
            </a:extLst>
          </p:cNvPr>
          <p:cNvSpPr txBox="1"/>
          <p:nvPr/>
        </p:nvSpPr>
        <p:spPr>
          <a:xfrm>
            <a:off x="3635633" y="6117969"/>
            <a:ext cx="5898292" cy="256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733" dirty="0">
                <a:solidFill>
                  <a:schemeClr val="tx2"/>
                </a:solidFill>
              </a:rPr>
              <a:t>Exercise files @ http://codekata.orsted.dk/kubernetes/1</a:t>
            </a:r>
            <a:endParaRPr lang="da-DK" sz="17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599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Code Kata #2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A2F7CE-21EE-41B1-8C0F-3BAC28687170}"/>
              </a:ext>
            </a:extLst>
          </p:cNvPr>
          <p:cNvSpPr txBox="1"/>
          <p:nvPr/>
        </p:nvSpPr>
        <p:spPr>
          <a:xfrm>
            <a:off x="3635633" y="6117969"/>
            <a:ext cx="5898292" cy="256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733" dirty="0">
                <a:solidFill>
                  <a:schemeClr val="tx2"/>
                </a:solidFill>
              </a:rPr>
              <a:t>Exercise files @ http://codekata.orsted.dk/kubernetes/2</a:t>
            </a:r>
            <a:endParaRPr lang="da-DK" sz="17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0648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62FC3C3-4715-4777-BFFE-1F5DC16EE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10" y="2442158"/>
            <a:ext cx="9135783" cy="33135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DC572A-C13C-4793-A3D5-E76D0F0192D6}"/>
              </a:ext>
            </a:extLst>
          </p:cNvPr>
          <p:cNvSpPr/>
          <p:nvPr/>
        </p:nvSpPr>
        <p:spPr>
          <a:xfrm>
            <a:off x="3881711" y="2572872"/>
            <a:ext cx="2043952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F84276-F7B3-4D8B-A297-EF0E8F2F5444}"/>
              </a:ext>
            </a:extLst>
          </p:cNvPr>
          <p:cNvSpPr/>
          <p:nvPr/>
        </p:nvSpPr>
        <p:spPr>
          <a:xfrm>
            <a:off x="6252875" y="2363696"/>
            <a:ext cx="2043952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8BAACE-8FBA-47EF-A881-72E54223DF57}"/>
              </a:ext>
            </a:extLst>
          </p:cNvPr>
          <p:cNvSpPr/>
          <p:nvPr/>
        </p:nvSpPr>
        <p:spPr>
          <a:xfrm>
            <a:off x="8460433" y="2446641"/>
            <a:ext cx="2279284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94602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Pods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8B3EC2F-3AE6-4AF8-9619-76457992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84" y="1797592"/>
            <a:ext cx="9574305" cy="41697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BC2304-970B-49E9-8757-D21ED208ACA6}"/>
              </a:ext>
            </a:extLst>
          </p:cNvPr>
          <p:cNvSpPr/>
          <p:nvPr/>
        </p:nvSpPr>
        <p:spPr>
          <a:xfrm>
            <a:off x="4921617" y="279698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D2615A-2DEC-47F9-AB03-2AB78880C5BE}"/>
              </a:ext>
            </a:extLst>
          </p:cNvPr>
          <p:cNvSpPr/>
          <p:nvPr/>
        </p:nvSpPr>
        <p:spPr>
          <a:xfrm>
            <a:off x="4921617" y="3218329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BAB989-92B1-4FC0-B1BF-05D6B1B96AF0}"/>
              </a:ext>
            </a:extLst>
          </p:cNvPr>
          <p:cNvSpPr/>
          <p:nvPr/>
        </p:nvSpPr>
        <p:spPr>
          <a:xfrm>
            <a:off x="4921617" y="3850342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0B4FBB-8F47-4F22-A8FA-78E914837598}"/>
              </a:ext>
            </a:extLst>
          </p:cNvPr>
          <p:cNvSpPr/>
          <p:nvPr/>
        </p:nvSpPr>
        <p:spPr>
          <a:xfrm>
            <a:off x="4755769" y="435684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A867F2-C3B3-4714-9CE8-C19CF08DF81E}"/>
              </a:ext>
            </a:extLst>
          </p:cNvPr>
          <p:cNvSpPr/>
          <p:nvPr/>
        </p:nvSpPr>
        <p:spPr>
          <a:xfrm>
            <a:off x="4755769" y="485630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54360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Traditional Software Release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3D962EE-4208-4355-BC5A-C4731B7E5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62" y="1451763"/>
            <a:ext cx="8103076" cy="482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85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BDF5E7D-8FD3-430E-B65B-5EAA2CFF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96" y="1882593"/>
            <a:ext cx="9847441" cy="3941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Pods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F6752B1-BC88-4984-9903-D7BE12BA9C71}"/>
              </a:ext>
            </a:extLst>
          </p:cNvPr>
          <p:cNvSpPr/>
          <p:nvPr/>
        </p:nvSpPr>
        <p:spPr>
          <a:xfrm>
            <a:off x="4823017" y="3007658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1E748F-FCA7-4004-90DF-A4979456D901}"/>
              </a:ext>
            </a:extLst>
          </p:cNvPr>
          <p:cNvSpPr/>
          <p:nvPr/>
        </p:nvSpPr>
        <p:spPr>
          <a:xfrm>
            <a:off x="4823017" y="35410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DEAA6D-7B14-42B9-BB1A-370E2583654F}"/>
              </a:ext>
            </a:extLst>
          </p:cNvPr>
          <p:cNvSpPr/>
          <p:nvPr/>
        </p:nvSpPr>
        <p:spPr>
          <a:xfrm>
            <a:off x="4867841" y="410134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1F9BCE-8F5E-417F-B448-AF7FA90789A1}"/>
              </a:ext>
            </a:extLst>
          </p:cNvPr>
          <p:cNvSpPr/>
          <p:nvPr/>
        </p:nvSpPr>
        <p:spPr>
          <a:xfrm>
            <a:off x="4867841" y="4685983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3587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Controllers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873618" y="3083862"/>
            <a:ext cx="8480612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5333" dirty="0"/>
              <a:t>So how does Kubernetes</a:t>
            </a:r>
          </a:p>
          <a:p>
            <a:r>
              <a:rPr lang="da-DK" sz="5333" dirty="0"/>
              <a:t>manage my Pods’ state?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262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Controllers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A27E9EE-4637-4903-8749-694AE8BEA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00" y="1453719"/>
            <a:ext cx="8590481" cy="46722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182C8D6-C095-4CE6-BEA5-29FCC893441E}"/>
              </a:ext>
            </a:extLst>
          </p:cNvPr>
          <p:cNvSpPr/>
          <p:nvPr/>
        </p:nvSpPr>
        <p:spPr>
          <a:xfrm>
            <a:off x="4787143" y="2088774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4B294B-2CE4-4425-AB76-E3575BF8449C}"/>
              </a:ext>
            </a:extLst>
          </p:cNvPr>
          <p:cNvSpPr/>
          <p:nvPr/>
        </p:nvSpPr>
        <p:spPr>
          <a:xfrm>
            <a:off x="4787143" y="2662515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ABC43B-A38D-47E3-A9CD-C960D515A020}"/>
              </a:ext>
            </a:extLst>
          </p:cNvPr>
          <p:cNvSpPr/>
          <p:nvPr/>
        </p:nvSpPr>
        <p:spPr>
          <a:xfrm>
            <a:off x="4874592" y="3218329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E6B608-329A-45C5-BF11-FCD6B564827D}"/>
              </a:ext>
            </a:extLst>
          </p:cNvPr>
          <p:cNvSpPr/>
          <p:nvPr/>
        </p:nvSpPr>
        <p:spPr>
          <a:xfrm>
            <a:off x="4874592" y="3650554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047615-8B55-4EF4-A3E3-8F1C96E48B5F}"/>
              </a:ext>
            </a:extLst>
          </p:cNvPr>
          <p:cNvSpPr/>
          <p:nvPr/>
        </p:nvSpPr>
        <p:spPr>
          <a:xfrm>
            <a:off x="4787143" y="4389761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334A4C-7628-4D53-BC58-F2215A491849}"/>
              </a:ext>
            </a:extLst>
          </p:cNvPr>
          <p:cNvSpPr/>
          <p:nvPr/>
        </p:nvSpPr>
        <p:spPr>
          <a:xfrm>
            <a:off x="4874592" y="49564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6A5391-3927-4A20-A64C-594CA981BA67}"/>
              </a:ext>
            </a:extLst>
          </p:cNvPr>
          <p:cNvSpPr/>
          <p:nvPr/>
        </p:nvSpPr>
        <p:spPr>
          <a:xfrm>
            <a:off x="4661637" y="546036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2463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Controllers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2462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So how does Kubernetes add</a:t>
            </a:r>
          </a:p>
          <a:p>
            <a:pPr algn="ctr"/>
            <a:r>
              <a:rPr lang="en-US" sz="5333" dirty="0"/>
              <a:t>persistency to all this ephemerality?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700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Services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C386521-75B7-4B6B-8D47-15163571A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377" y="1902734"/>
            <a:ext cx="9081247" cy="40157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F07DBAE-4DD5-4115-9748-AACADCD4E0CC}"/>
              </a:ext>
            </a:extLst>
          </p:cNvPr>
          <p:cNvSpPr/>
          <p:nvPr/>
        </p:nvSpPr>
        <p:spPr>
          <a:xfrm>
            <a:off x="4831967" y="3007658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D35D17-F0C2-487B-B726-8302503BE5B9}"/>
              </a:ext>
            </a:extLst>
          </p:cNvPr>
          <p:cNvSpPr/>
          <p:nvPr/>
        </p:nvSpPr>
        <p:spPr>
          <a:xfrm>
            <a:off x="4670605" y="34892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245021-C3FE-4A99-B0AD-FD2BF6A037C7}"/>
              </a:ext>
            </a:extLst>
          </p:cNvPr>
          <p:cNvSpPr/>
          <p:nvPr/>
        </p:nvSpPr>
        <p:spPr>
          <a:xfrm>
            <a:off x="4831967" y="4015191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95E09B-6F65-4396-B171-27BA2A21C9F4}"/>
              </a:ext>
            </a:extLst>
          </p:cNvPr>
          <p:cNvSpPr/>
          <p:nvPr/>
        </p:nvSpPr>
        <p:spPr>
          <a:xfrm>
            <a:off x="4894720" y="4496790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7F3C9E-915E-4627-B948-9858B5238428}"/>
              </a:ext>
            </a:extLst>
          </p:cNvPr>
          <p:cNvSpPr/>
          <p:nvPr/>
        </p:nvSpPr>
        <p:spPr>
          <a:xfrm>
            <a:off x="4894720" y="5015523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60163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Controllers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2462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What about my data?</a:t>
            </a:r>
          </a:p>
          <a:p>
            <a:pPr algn="ctr"/>
            <a:r>
              <a:rPr lang="en-US" sz="5333" dirty="0"/>
              <a:t>Where’s that stored in Kubernetes?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432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Storage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F33A34D-75B7-42A7-ADE2-4CCE73E53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694" y="2298476"/>
            <a:ext cx="8480612" cy="347859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60CF550-DF0A-4048-83F2-3028BC97D339}"/>
              </a:ext>
            </a:extLst>
          </p:cNvPr>
          <p:cNvSpPr/>
          <p:nvPr/>
        </p:nvSpPr>
        <p:spPr>
          <a:xfrm>
            <a:off x="5235389" y="2415986"/>
            <a:ext cx="5540188" cy="3361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106099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Networking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So how does Kubernetes connect all these objects?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4256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Networking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13C545F-C1AC-4123-8C70-C261817D0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33" y="2238105"/>
            <a:ext cx="10665727" cy="32673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83C071-4E72-40AE-8A3A-3BC9E89F3281}"/>
              </a:ext>
            </a:extLst>
          </p:cNvPr>
          <p:cNvSpPr/>
          <p:nvPr/>
        </p:nvSpPr>
        <p:spPr>
          <a:xfrm>
            <a:off x="4345578" y="2238105"/>
            <a:ext cx="3370217" cy="3117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5EC6EB-8386-4161-9773-F10FAC80FFA7}"/>
              </a:ext>
            </a:extLst>
          </p:cNvPr>
          <p:cNvSpPr/>
          <p:nvPr/>
        </p:nvSpPr>
        <p:spPr>
          <a:xfrm>
            <a:off x="7788369" y="2312956"/>
            <a:ext cx="3370217" cy="3117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61237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01CA2153-85F6-432F-A8FD-5381CD7229DC}"/>
              </a:ext>
            </a:extLst>
          </p:cNvPr>
          <p:cNvGrpSpPr/>
          <p:nvPr/>
        </p:nvGrpSpPr>
        <p:grpSpPr>
          <a:xfrm>
            <a:off x="501408" y="4928564"/>
            <a:ext cx="1231597" cy="1251712"/>
            <a:chOff x="376056" y="1025434"/>
            <a:chExt cx="923698" cy="93878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0F40C83-069A-4BF6-B135-90CD48F6F1AD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7A44405-5B05-47E1-BB68-908FDCE4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00A7E6-033B-4DA3-8A28-794665BC8604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Networking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2D4B17-A329-475E-ABB5-B8F2F893DA9F}"/>
              </a:ext>
            </a:extLst>
          </p:cNvPr>
          <p:cNvSpPr/>
          <p:nvPr/>
        </p:nvSpPr>
        <p:spPr>
          <a:xfrm>
            <a:off x="172497" y="1488279"/>
            <a:ext cx="5758040" cy="309108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A40F2F-C284-47B8-B499-F6DF9567692D}"/>
              </a:ext>
            </a:extLst>
          </p:cNvPr>
          <p:cNvGrpSpPr/>
          <p:nvPr/>
        </p:nvGrpSpPr>
        <p:grpSpPr>
          <a:xfrm>
            <a:off x="501408" y="1601043"/>
            <a:ext cx="1231597" cy="1251712"/>
            <a:chOff x="376056" y="1025434"/>
            <a:chExt cx="923698" cy="93878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08C9BDB-4384-4D98-B592-65DD278F01D1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040390-535B-4F39-BB65-3F32C458A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334327-D338-42C9-A961-50BAD7E337CA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9FA5D6-CAD2-4A39-A396-C1E5ED8F105F}"/>
              </a:ext>
            </a:extLst>
          </p:cNvPr>
          <p:cNvGrpSpPr/>
          <p:nvPr/>
        </p:nvGrpSpPr>
        <p:grpSpPr>
          <a:xfrm>
            <a:off x="1890758" y="1601043"/>
            <a:ext cx="1231597" cy="1251712"/>
            <a:chOff x="376056" y="1025434"/>
            <a:chExt cx="923698" cy="93878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292C75-748D-4243-A449-9DBE7FBE4596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BE733FC-B5F4-4372-81DA-1954898E8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B1D58F-EFF0-4021-B5EE-C4D3C367B1FD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0A864C-0681-44E4-8975-A8D107AB1DD4}"/>
              </a:ext>
            </a:extLst>
          </p:cNvPr>
          <p:cNvGrpSpPr/>
          <p:nvPr/>
        </p:nvGrpSpPr>
        <p:grpSpPr>
          <a:xfrm>
            <a:off x="501409" y="3242595"/>
            <a:ext cx="1806364" cy="1251712"/>
            <a:chOff x="376056" y="2171695"/>
            <a:chExt cx="1354773" cy="93878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6067CF6-5B12-4504-9BC9-5CDDE04DE335}"/>
                </a:ext>
              </a:extLst>
            </p:cNvPr>
            <p:cNvSpPr/>
            <p:nvPr/>
          </p:nvSpPr>
          <p:spPr>
            <a:xfrm>
              <a:off x="376056" y="2171695"/>
              <a:ext cx="1354773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01FD8E-EE14-4C83-82A6-4DDCC621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2344928"/>
              <a:ext cx="294296" cy="59231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EAB100-FBB0-494B-8AE4-48FFD626D6EE}"/>
                </a:ext>
              </a:extLst>
            </p:cNvPr>
            <p:cNvSpPr txBox="1"/>
            <p:nvPr/>
          </p:nvSpPr>
          <p:spPr>
            <a:xfrm>
              <a:off x="1358911" y="2545067"/>
              <a:ext cx="296556" cy="192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629E9EC-3C72-4978-A71D-1D6DBB739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555" y="2344928"/>
              <a:ext cx="294296" cy="592318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4E84356-404B-4AE0-AABB-F050EFDA0F28}"/>
              </a:ext>
            </a:extLst>
          </p:cNvPr>
          <p:cNvSpPr txBox="1"/>
          <p:nvPr/>
        </p:nvSpPr>
        <p:spPr>
          <a:xfrm>
            <a:off x="801185" y="4274572"/>
            <a:ext cx="1167945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localhost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A2DBAD-43E3-444D-A829-F95EAB43CA41}"/>
              </a:ext>
            </a:extLst>
          </p:cNvPr>
          <p:cNvSpPr txBox="1"/>
          <p:nvPr/>
        </p:nvSpPr>
        <p:spPr>
          <a:xfrm>
            <a:off x="2703055" y="2366620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65A5E-3EB8-46E7-B793-F0C444CD08DC}"/>
              </a:ext>
            </a:extLst>
          </p:cNvPr>
          <p:cNvSpPr txBox="1"/>
          <p:nvPr/>
        </p:nvSpPr>
        <p:spPr>
          <a:xfrm>
            <a:off x="1318391" y="2366620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792213-B858-4AC8-BBCF-3DA21D198769}"/>
              </a:ext>
            </a:extLst>
          </p:cNvPr>
          <p:cNvSpPr txBox="1"/>
          <p:nvPr/>
        </p:nvSpPr>
        <p:spPr>
          <a:xfrm>
            <a:off x="7453871" y="3847851"/>
            <a:ext cx="3983840" cy="19474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Inside a Pod.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Pod to Pod within a node.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Pop to Pod on another node.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External service.</a:t>
            </a:r>
            <a:endParaRPr lang="da-DK" sz="1733" dirty="0">
              <a:solidFill>
                <a:schemeClr val="tx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DF66C1-53BA-463B-9966-DC54B5FFFC83}"/>
              </a:ext>
            </a:extLst>
          </p:cNvPr>
          <p:cNvSpPr/>
          <p:nvPr/>
        </p:nvSpPr>
        <p:spPr>
          <a:xfrm>
            <a:off x="501408" y="2937800"/>
            <a:ext cx="2620947" cy="2218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Bridge</a:t>
            </a:r>
            <a:endParaRPr lang="da-DK" sz="1227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B1AB46F-59B6-4409-9468-C9AB3020A4CD}"/>
              </a:ext>
            </a:extLst>
          </p:cNvPr>
          <p:cNvSpPr/>
          <p:nvPr/>
        </p:nvSpPr>
        <p:spPr>
          <a:xfrm>
            <a:off x="172497" y="4810345"/>
            <a:ext cx="5758040" cy="150135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813A9-E0C2-4483-8305-B6D3B84EEC49}"/>
              </a:ext>
            </a:extLst>
          </p:cNvPr>
          <p:cNvSpPr txBox="1"/>
          <p:nvPr/>
        </p:nvSpPr>
        <p:spPr>
          <a:xfrm>
            <a:off x="1318391" y="5682447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C17D7B-CA58-4DCD-B3A1-8092ECCD12D5}"/>
              </a:ext>
            </a:extLst>
          </p:cNvPr>
          <p:cNvSpPr/>
          <p:nvPr/>
        </p:nvSpPr>
        <p:spPr>
          <a:xfrm rot="5400000">
            <a:off x="4152797" y="3763976"/>
            <a:ext cx="4133713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Layer 2 or 3</a:t>
            </a:r>
            <a:endParaRPr lang="da-DK" sz="1227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17CBB8-206C-448F-B0B3-283137853211}"/>
              </a:ext>
            </a:extLst>
          </p:cNvPr>
          <p:cNvGrpSpPr/>
          <p:nvPr/>
        </p:nvGrpSpPr>
        <p:grpSpPr>
          <a:xfrm>
            <a:off x="3527191" y="2174722"/>
            <a:ext cx="1711463" cy="1974253"/>
            <a:chOff x="2645393" y="1729517"/>
            <a:chExt cx="1283597" cy="148069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B01F1C0-A306-4F62-82B6-8233F802EED5}"/>
                </a:ext>
              </a:extLst>
            </p:cNvPr>
            <p:cNvGrpSpPr/>
            <p:nvPr/>
          </p:nvGrpSpPr>
          <p:grpSpPr>
            <a:xfrm>
              <a:off x="2645393" y="1729517"/>
              <a:ext cx="1187296" cy="1216791"/>
              <a:chOff x="2758693" y="1821830"/>
              <a:chExt cx="1187296" cy="1216791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F259E0A-0D93-4ED6-AA26-5D456E44942E}"/>
                  </a:ext>
                </a:extLst>
              </p:cNvPr>
              <p:cNvGrpSpPr/>
              <p:nvPr/>
            </p:nvGrpSpPr>
            <p:grpSpPr>
              <a:xfrm>
                <a:off x="2834054" y="1910900"/>
                <a:ext cx="1041595" cy="1036815"/>
                <a:chOff x="2834054" y="1910900"/>
                <a:chExt cx="1041595" cy="1036815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180DBD6A-D912-4D8F-A653-5410F3A5F2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77672" y="2073681"/>
                  <a:ext cx="761404" cy="711252"/>
                </a:xfrm>
                <a:prstGeom prst="rect">
                  <a:avLst/>
                </a:prstGeom>
              </p:spPr>
            </p:pic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AF1B5425-3D72-46FC-9E28-6F34E9934072}"/>
                    </a:ext>
                  </a:extLst>
                </p:cNvPr>
                <p:cNvSpPr/>
                <p:nvPr/>
              </p:nvSpPr>
              <p:spPr>
                <a:xfrm>
                  <a:off x="2834054" y="1910900"/>
                  <a:ext cx="1041595" cy="1036815"/>
                </a:xfrm>
                <a:prstGeom prst="round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6000"/>
                    </a:lnSpc>
                  </a:pPr>
                  <a:endParaRPr lang="da-DK" sz="1733" dirty="0"/>
                </a:p>
              </p:txBody>
            </p:sp>
          </p:grp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8F269BA-76EB-4C13-8E6D-4D0FA67BE815}"/>
                  </a:ext>
                </a:extLst>
              </p:cNvPr>
              <p:cNvSpPr/>
              <p:nvPr/>
            </p:nvSpPr>
            <p:spPr>
              <a:xfrm>
                <a:off x="2758693" y="1821830"/>
                <a:ext cx="1187296" cy="1216791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6000"/>
                  </a:lnSpc>
                </a:pPr>
                <a:endParaRPr lang="da-DK" sz="1733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F382C25-7E0D-40FF-AF62-6CC0CFE68D1A}"/>
                </a:ext>
              </a:extLst>
            </p:cNvPr>
            <p:cNvSpPr txBox="1"/>
            <p:nvPr/>
          </p:nvSpPr>
          <p:spPr>
            <a:xfrm>
              <a:off x="2991100" y="3018183"/>
              <a:ext cx="937890" cy="192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Service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61B1C5B5-7C81-43E7-A63A-A01B11CE4EF9}"/>
              </a:ext>
            </a:extLst>
          </p:cNvPr>
          <p:cNvSpPr/>
          <p:nvPr/>
        </p:nvSpPr>
        <p:spPr>
          <a:xfrm rot="5400000">
            <a:off x="4329606" y="2978037"/>
            <a:ext cx="2528967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 err="1"/>
              <a:t>Kube</a:t>
            </a:r>
            <a:r>
              <a:rPr lang="en-US" sz="1227" dirty="0"/>
              <a:t>-proxy</a:t>
            </a:r>
            <a:endParaRPr lang="da-DK" sz="1227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B6D7B06-B844-4CB9-A9F8-BA175F5A5917}"/>
              </a:ext>
            </a:extLst>
          </p:cNvPr>
          <p:cNvSpPr/>
          <p:nvPr/>
        </p:nvSpPr>
        <p:spPr>
          <a:xfrm rot="5400000">
            <a:off x="4969308" y="5422171"/>
            <a:ext cx="1251713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 err="1"/>
              <a:t>Kube</a:t>
            </a:r>
            <a:r>
              <a:rPr lang="en-US" sz="1227" dirty="0"/>
              <a:t>-proxy</a:t>
            </a:r>
            <a:endParaRPr lang="da-DK" sz="1227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D0D7117-9B13-4420-A93D-F864F533A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8176" y="1711533"/>
            <a:ext cx="2416545" cy="1964369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4D2CE5BF-F200-489F-B72E-752DC4362157}"/>
              </a:ext>
            </a:extLst>
          </p:cNvPr>
          <p:cNvSpPr/>
          <p:nvPr/>
        </p:nvSpPr>
        <p:spPr>
          <a:xfrm rot="10800000">
            <a:off x="5728620" y="2464381"/>
            <a:ext cx="3040241" cy="38837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88660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/>
      <p:bldP spid="26" grpId="0"/>
      <p:bldP spid="27" grpId="0"/>
      <p:bldP spid="29" grpId="0" animBg="1"/>
      <p:bldP spid="30" grpId="0" animBg="1"/>
      <p:bldP spid="36" grpId="0"/>
      <p:bldP spid="37" grpId="0" animBg="1"/>
      <p:bldP spid="50" grpId="0" animBg="1"/>
      <p:bldP spid="51" grpId="0" animBg="1"/>
      <p:bldP spid="5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A better way?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9D56C86-9EAF-4009-8925-0C5C71DD59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026709"/>
            <a:ext cx="10261600" cy="52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8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8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Monolith-2-Microservices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3CB24BD-4283-4D91-8A95-804488A29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01" y="1910081"/>
            <a:ext cx="9796384" cy="380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90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Microservices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7E2F0F9-3347-4AAB-96C3-27B0EF764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12" y="967884"/>
            <a:ext cx="9263747" cy="521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3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EB613E8-4C35-420B-BD15-AB69DE927F54}"/>
              </a:ext>
            </a:extLst>
          </p:cNvPr>
          <p:cNvGrpSpPr/>
          <p:nvPr/>
        </p:nvGrpSpPr>
        <p:grpSpPr>
          <a:xfrm>
            <a:off x="2379981" y="1151571"/>
            <a:ext cx="7180580" cy="5391063"/>
            <a:chOff x="1784985" y="863678"/>
            <a:chExt cx="5385435" cy="404329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01612A-6BD6-4A0D-B3EA-D6643278C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4985" y="863678"/>
              <a:ext cx="5385435" cy="404329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7BB40C5-1EE5-4317-A576-BB0C89F35BBA}"/>
                </a:ext>
              </a:extLst>
            </p:cNvPr>
            <p:cNvSpPr/>
            <p:nvPr/>
          </p:nvSpPr>
          <p:spPr>
            <a:xfrm>
              <a:off x="5838092" y="1786597"/>
              <a:ext cx="351693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</p:grpSp>
    </p:spTree>
    <p:extLst>
      <p:ext uri="{BB962C8B-B14F-4D97-AF65-F5344CB8AC3E}">
        <p14:creationId xmlns:p14="http://schemas.microsoft.com/office/powerpoint/2010/main" val="2796379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913027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Challenge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77DABF5-9BF9-4DCF-9EA3-F798ABFAE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0" y="1380513"/>
            <a:ext cx="8727440" cy="458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92863"/>
      </p:ext>
    </p:extLst>
  </p:cSld>
  <p:clrMapOvr>
    <a:masterClrMapping/>
  </p:clrMapOvr>
</p:sld>
</file>

<file path=ppt/theme/theme1.xml><?xml version="1.0" encoding="utf-8"?>
<a:theme xmlns:a="http://schemas.openxmlformats.org/drawingml/2006/main" name="DFDS PowerPoint Template 16_9 logo top">
  <a:themeElements>
    <a:clrScheme name="DFDS">
      <a:dk1>
        <a:srgbClr val="000000"/>
      </a:dk1>
      <a:lt1>
        <a:sysClr val="window" lastClr="FFFFFF"/>
      </a:lt1>
      <a:dk2>
        <a:srgbClr val="999A9C"/>
      </a:dk2>
      <a:lt2>
        <a:srgbClr val="B2BFC7"/>
      </a:lt2>
      <a:accent1>
        <a:srgbClr val="002B45"/>
      </a:accent1>
      <a:accent2>
        <a:srgbClr val="1B5786"/>
      </a:accent2>
      <a:accent3>
        <a:srgbClr val="ED8B00"/>
      </a:accent3>
      <a:accent4>
        <a:srgbClr val="6D6F71"/>
      </a:accent4>
      <a:accent5>
        <a:srgbClr val="5087AC"/>
      </a:accent5>
      <a:accent6>
        <a:srgbClr val="68B2E3"/>
      </a:accent6>
      <a:hlink>
        <a:srgbClr val="000000"/>
      </a:hlink>
      <a:folHlink>
        <a:srgbClr val="000000"/>
      </a:folHlink>
    </a:clrScheme>
    <a:fontScheme name="DFDS">
      <a:majorFont>
        <a:latin typeface="DFDS Bold"/>
        <a:ea typeface=""/>
        <a:cs typeface=""/>
      </a:majorFont>
      <a:minorFont>
        <a:latin typeface="DFD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1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1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D43EC03-67F5-4F81-9AD7-58BC9E8771E9}" vid="{CC25375D-1E03-4284-8BC0-9882BEFE5D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65BD4264CB9094CA7944F610D2D7DCA" ma:contentTypeVersion="7" ma:contentTypeDescription="Opret et nyt dokument." ma:contentTypeScope="" ma:versionID="285eed63ac2e046b8ebe16ddc91dee82">
  <xsd:schema xmlns:xsd="http://www.w3.org/2001/XMLSchema" xmlns:xs="http://www.w3.org/2001/XMLSchema" xmlns:p="http://schemas.microsoft.com/office/2006/metadata/properties" xmlns:ns2="2279a1a0-7112-41f8-b496-d9a5c3576fb0" xmlns:ns3="95c0be1d-4093-4789-923d-5b0c8c8304dc" targetNamespace="http://schemas.microsoft.com/office/2006/metadata/properties" ma:root="true" ma:fieldsID="92b7f3ae194bb82c73e460576e55bd12" ns2:_="" ns3:_="">
    <xsd:import namespace="2279a1a0-7112-41f8-b496-d9a5c3576fb0"/>
    <xsd:import namespace="95c0be1d-4093-4789-923d-5b0c8c8304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9a1a0-7112-41f8-b496-d9a5c3576f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0be1d-4093-4789-923d-5b0c8c8304d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EE2CA-DCC7-45E5-87C8-6789A166AF7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4EFA56C-2770-467D-8E59-C07C9A9CC313}"/>
</file>

<file path=customXml/itemProps3.xml><?xml version="1.0" encoding="utf-8"?>
<ds:datastoreItem xmlns:ds="http://schemas.openxmlformats.org/officeDocument/2006/customXml" ds:itemID="{4273EE10-C1B2-449B-9085-39965BA21A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DFDS_Group_PPTX_Compressed_06_2018</Template>
  <TotalTime>0</TotalTime>
  <Words>769</Words>
  <Application>Microsoft Office PowerPoint</Application>
  <PresentationFormat>Widescreen</PresentationFormat>
  <Paragraphs>117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Gotham-Light</vt:lpstr>
      <vt:lpstr>DFDS Light</vt:lpstr>
      <vt:lpstr>DFDS</vt:lpstr>
      <vt:lpstr>Arial</vt:lpstr>
      <vt:lpstr>DFDS Bold</vt:lpstr>
      <vt:lpstr>Calibri</vt:lpstr>
      <vt:lpstr>DFDS PowerPoint Template 16_9 logo top</vt:lpstr>
      <vt:lpstr>Kubernetes Training  Updated 20 September 2019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2018-06-22T08:51:20Z</dcterms:created>
  <dcterms:modified xsi:type="dcterms:W3CDTF">2019-10-18T10:26:25Z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  <property fmtid="{D5CDD505-2E9C-101B-9397-08002B2CF9AE}" pid="4" name="ContentTypeId">
    <vt:lpwstr>0x010100F65BD4264CB9094CA7944F610D2D7DCA</vt:lpwstr>
  </property>
  <property fmtid="{D5CDD505-2E9C-101B-9397-08002B2CF9AE}" pid="5" name="MSIP_Label_c2458218-87f2-45e0-bab0-e659c30d0ebd_Enabled">
    <vt:lpwstr>True</vt:lpwstr>
  </property>
  <property fmtid="{D5CDD505-2E9C-101B-9397-08002B2CF9AE}" pid="6" name="MSIP_Label_c2458218-87f2-45e0-bab0-e659c30d0ebd_SiteId">
    <vt:lpwstr>73a99466-ad05-4221-9f90-e7142aa2f6c1</vt:lpwstr>
  </property>
  <property fmtid="{D5CDD505-2E9C-101B-9397-08002B2CF9AE}" pid="7" name="MSIP_Label_c2458218-87f2-45e0-bab0-e659c30d0ebd_Owner">
    <vt:lpwstr>toban@dfds.com</vt:lpwstr>
  </property>
  <property fmtid="{D5CDD505-2E9C-101B-9397-08002B2CF9AE}" pid="8" name="MSIP_Label_c2458218-87f2-45e0-bab0-e659c30d0ebd_SetDate">
    <vt:lpwstr>2019-10-18T10:26:23.9121466Z</vt:lpwstr>
  </property>
  <property fmtid="{D5CDD505-2E9C-101B-9397-08002B2CF9AE}" pid="9" name="MSIP_Label_c2458218-87f2-45e0-bab0-e659c30d0ebd_Name">
    <vt:lpwstr>Public</vt:lpwstr>
  </property>
  <property fmtid="{D5CDD505-2E9C-101B-9397-08002B2CF9AE}" pid="10" name="MSIP_Label_c2458218-87f2-45e0-bab0-e659c30d0ebd_Application">
    <vt:lpwstr>Microsoft Azure Information Protection</vt:lpwstr>
  </property>
  <property fmtid="{D5CDD505-2E9C-101B-9397-08002B2CF9AE}" pid="11" name="MSIP_Label_c2458218-87f2-45e0-bab0-e659c30d0ebd_ActionId">
    <vt:lpwstr>289ffa8a-9637-4421-9530-7573293065f2</vt:lpwstr>
  </property>
  <property fmtid="{D5CDD505-2E9C-101B-9397-08002B2CF9AE}" pid="12" name="MSIP_Label_c2458218-87f2-45e0-bab0-e659c30d0ebd_Extended_MSFT_Method">
    <vt:lpwstr>Automatic</vt:lpwstr>
  </property>
  <property fmtid="{D5CDD505-2E9C-101B-9397-08002B2CF9AE}" pid="13" name="Sensitivity">
    <vt:lpwstr>Public</vt:lpwstr>
  </property>
</Properties>
</file>